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56" r:id="rId1"/>
    <p:sldMasterId id="2147483781" r:id="rId2"/>
  </p:sldMasterIdLst>
  <p:notesMasterIdLst>
    <p:notesMasterId r:id="rId42"/>
  </p:notesMasterIdLst>
  <p:handoutMasterIdLst>
    <p:handoutMasterId r:id="rId43"/>
  </p:handoutMasterIdLst>
  <p:sldIdLst>
    <p:sldId id="256" r:id="rId3"/>
    <p:sldId id="386" r:id="rId4"/>
    <p:sldId id="292" r:id="rId5"/>
    <p:sldId id="257" r:id="rId6"/>
    <p:sldId id="365" r:id="rId7"/>
    <p:sldId id="366" r:id="rId8"/>
    <p:sldId id="367" r:id="rId9"/>
    <p:sldId id="368" r:id="rId10"/>
    <p:sldId id="369" r:id="rId11"/>
    <p:sldId id="370" r:id="rId12"/>
    <p:sldId id="371" r:id="rId13"/>
    <p:sldId id="372" r:id="rId14"/>
    <p:sldId id="387" r:id="rId15"/>
    <p:sldId id="389" r:id="rId16"/>
    <p:sldId id="388" r:id="rId17"/>
    <p:sldId id="390" r:id="rId18"/>
    <p:sldId id="391" r:id="rId19"/>
    <p:sldId id="392" r:id="rId20"/>
    <p:sldId id="373" r:id="rId21"/>
    <p:sldId id="374" r:id="rId22"/>
    <p:sldId id="375" r:id="rId23"/>
    <p:sldId id="376" r:id="rId24"/>
    <p:sldId id="381" r:id="rId25"/>
    <p:sldId id="380" r:id="rId26"/>
    <p:sldId id="384" r:id="rId27"/>
    <p:sldId id="382" r:id="rId28"/>
    <p:sldId id="393" r:id="rId29"/>
    <p:sldId id="394" r:id="rId30"/>
    <p:sldId id="395" r:id="rId31"/>
    <p:sldId id="385" r:id="rId32"/>
    <p:sldId id="377" r:id="rId33"/>
    <p:sldId id="400" r:id="rId34"/>
    <p:sldId id="401" r:id="rId35"/>
    <p:sldId id="383" r:id="rId36"/>
    <p:sldId id="379" r:id="rId37"/>
    <p:sldId id="396" r:id="rId38"/>
    <p:sldId id="397" r:id="rId39"/>
    <p:sldId id="398" r:id="rId40"/>
    <p:sldId id="399" r:id="rId41"/>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32" userDrawn="1">
          <p15:clr>
            <a:srgbClr val="A4A3A4"/>
          </p15:clr>
        </p15:guide>
        <p15:guide id="2" pos="2253" userDrawn="1">
          <p15:clr>
            <a:srgbClr val="A4A3A4"/>
          </p15:clr>
        </p15:guide>
        <p15:guide id="3" orient="horz" pos="2928" userDrawn="1">
          <p15:clr>
            <a:srgbClr val="A4A3A4"/>
          </p15:clr>
        </p15:guide>
        <p15:guide id="4" pos="220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FF"/>
    <a:srgbClr val="292934"/>
    <a:srgbClr val="0000CD"/>
    <a:srgbClr val="FA726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56" autoAdjust="0"/>
    <p:restoredTop sz="94582" autoAdjust="0"/>
  </p:normalViewPr>
  <p:slideViewPr>
    <p:cSldViewPr>
      <p:cViewPr varScale="1">
        <p:scale>
          <a:sx n="68" d="100"/>
          <a:sy n="68" d="100"/>
        </p:scale>
        <p:origin x="864" y="7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15086"/>
    </p:cViewPr>
  </p:sorterViewPr>
  <p:notesViewPr>
    <p:cSldViewPr>
      <p:cViewPr varScale="1">
        <p:scale>
          <a:sx n="79" d="100"/>
          <a:sy n="79" d="100"/>
        </p:scale>
        <p:origin x="-1440" y="-102"/>
      </p:cViewPr>
      <p:guideLst>
        <p:guide orient="horz" pos="2932"/>
        <p:guide pos="2253"/>
        <p:guide orient="horz" pos="2928"/>
        <p:guide pos="2209"/>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handoutMaster" Target="handoutMasters/handoutMaster1.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heme" Target="theme/theme1.xml"/><Relationship Id="rId20" Type="http://schemas.openxmlformats.org/officeDocument/2006/relationships/slide" Target="slides/slide18.xml"/><Relationship Id="rId41" Type="http://schemas.openxmlformats.org/officeDocument/2006/relationships/slide" Target="slides/slide3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3"/>
            <a:ext cx="3038649" cy="465138"/>
          </a:xfrm>
          <a:prstGeom prst="rect">
            <a:avLst/>
          </a:prstGeom>
        </p:spPr>
        <p:txBody>
          <a:bodyPr vert="horz" lIns="92118" tIns="46058" rIns="92118" bIns="46058" rtlCol="0"/>
          <a:lstStyle>
            <a:lvl1pPr algn="l">
              <a:defRPr sz="1100"/>
            </a:lvl1pPr>
          </a:lstStyle>
          <a:p>
            <a:endParaRPr lang="en-US"/>
          </a:p>
        </p:txBody>
      </p:sp>
      <p:sp>
        <p:nvSpPr>
          <p:cNvPr id="3" name="Date Placeholder 2"/>
          <p:cNvSpPr>
            <a:spLocks noGrp="1"/>
          </p:cNvSpPr>
          <p:nvPr>
            <p:ph type="dt" sz="quarter" idx="1"/>
          </p:nvPr>
        </p:nvSpPr>
        <p:spPr>
          <a:xfrm>
            <a:off x="3970139" y="3"/>
            <a:ext cx="3038648" cy="465138"/>
          </a:xfrm>
          <a:prstGeom prst="rect">
            <a:avLst/>
          </a:prstGeom>
        </p:spPr>
        <p:txBody>
          <a:bodyPr vert="horz" lIns="92118" tIns="46058" rIns="92118" bIns="46058" rtlCol="0"/>
          <a:lstStyle>
            <a:lvl1pPr algn="r">
              <a:defRPr sz="1100"/>
            </a:lvl1pPr>
          </a:lstStyle>
          <a:p>
            <a:fld id="{CB1315E1-7ABA-42B7-A6FB-035BB8759DE0}" type="datetimeFigureOut">
              <a:rPr lang="en-US" smtClean="0"/>
              <a:t>5/11/2020</a:t>
            </a:fld>
            <a:endParaRPr lang="en-US"/>
          </a:p>
        </p:txBody>
      </p:sp>
      <p:sp>
        <p:nvSpPr>
          <p:cNvPr id="4" name="Footer Placeholder 3"/>
          <p:cNvSpPr>
            <a:spLocks noGrp="1"/>
          </p:cNvSpPr>
          <p:nvPr>
            <p:ph type="ftr" sz="quarter" idx="2"/>
          </p:nvPr>
        </p:nvSpPr>
        <p:spPr>
          <a:xfrm>
            <a:off x="0" y="8829679"/>
            <a:ext cx="3038649" cy="465138"/>
          </a:xfrm>
          <a:prstGeom prst="rect">
            <a:avLst/>
          </a:prstGeom>
        </p:spPr>
        <p:txBody>
          <a:bodyPr vert="horz" lIns="92118" tIns="46058" rIns="92118" bIns="46058" rtlCol="0" anchor="b"/>
          <a:lstStyle>
            <a:lvl1pPr algn="l">
              <a:defRPr sz="1100"/>
            </a:lvl1pPr>
          </a:lstStyle>
          <a:p>
            <a:endParaRPr lang="en-US"/>
          </a:p>
        </p:txBody>
      </p:sp>
      <p:sp>
        <p:nvSpPr>
          <p:cNvPr id="5" name="Slide Number Placeholder 4"/>
          <p:cNvSpPr>
            <a:spLocks noGrp="1"/>
          </p:cNvSpPr>
          <p:nvPr>
            <p:ph type="sldNum" sz="quarter" idx="3"/>
          </p:nvPr>
        </p:nvSpPr>
        <p:spPr>
          <a:xfrm>
            <a:off x="3970139" y="8829679"/>
            <a:ext cx="3038648" cy="465138"/>
          </a:xfrm>
          <a:prstGeom prst="rect">
            <a:avLst/>
          </a:prstGeom>
        </p:spPr>
        <p:txBody>
          <a:bodyPr vert="horz" lIns="92118" tIns="46058" rIns="92118" bIns="46058" rtlCol="0" anchor="b"/>
          <a:lstStyle>
            <a:lvl1pPr algn="r">
              <a:defRPr sz="1100"/>
            </a:lvl1pPr>
          </a:lstStyle>
          <a:p>
            <a:fld id="{FA327991-C570-49AF-AB90-848B96373ABB}" type="slidenum">
              <a:rPr lang="en-US" smtClean="0"/>
              <a:t>‹#›</a:t>
            </a:fld>
            <a:endParaRPr lang="en-US"/>
          </a:p>
        </p:txBody>
      </p:sp>
    </p:spTree>
    <p:extLst>
      <p:ext uri="{BB962C8B-B14F-4D97-AF65-F5344CB8AC3E}">
        <p14:creationId xmlns:p14="http://schemas.microsoft.com/office/powerpoint/2010/main" val="38331374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3"/>
            <a:ext cx="3037840" cy="464820"/>
          </a:xfrm>
          <a:prstGeom prst="rect">
            <a:avLst/>
          </a:prstGeom>
        </p:spPr>
        <p:txBody>
          <a:bodyPr vert="horz" lIns="93123" tIns="46561" rIns="93123" bIns="46561" rtlCol="0"/>
          <a:lstStyle>
            <a:lvl1pPr algn="l">
              <a:defRPr sz="1100"/>
            </a:lvl1pPr>
          </a:lstStyle>
          <a:p>
            <a:endParaRPr lang="en-US"/>
          </a:p>
        </p:txBody>
      </p:sp>
      <p:sp>
        <p:nvSpPr>
          <p:cNvPr id="3" name="Date Placeholder 2"/>
          <p:cNvSpPr>
            <a:spLocks noGrp="1"/>
          </p:cNvSpPr>
          <p:nvPr>
            <p:ph type="dt" idx="1"/>
          </p:nvPr>
        </p:nvSpPr>
        <p:spPr>
          <a:xfrm>
            <a:off x="3970941" y="3"/>
            <a:ext cx="3037840" cy="464820"/>
          </a:xfrm>
          <a:prstGeom prst="rect">
            <a:avLst/>
          </a:prstGeom>
        </p:spPr>
        <p:txBody>
          <a:bodyPr vert="horz" lIns="93123" tIns="46561" rIns="93123" bIns="46561" rtlCol="0"/>
          <a:lstStyle>
            <a:lvl1pPr algn="r">
              <a:defRPr sz="1100"/>
            </a:lvl1pPr>
          </a:lstStyle>
          <a:p>
            <a:fld id="{BE190844-A971-4B97-A320-1D99522AF6AD}" type="datetimeFigureOut">
              <a:rPr lang="en-US" smtClean="0"/>
              <a:t>5/11/2020</a:t>
            </a:fld>
            <a:endParaRPr lang="en-US"/>
          </a:p>
        </p:txBody>
      </p:sp>
      <p:sp>
        <p:nvSpPr>
          <p:cNvPr id="4" name="Slide Image Placeholder 3"/>
          <p:cNvSpPr>
            <a:spLocks noGrp="1" noRot="1" noChangeAspect="1"/>
          </p:cNvSpPr>
          <p:nvPr>
            <p:ph type="sldImg" idx="2"/>
          </p:nvPr>
        </p:nvSpPr>
        <p:spPr>
          <a:xfrm>
            <a:off x="407988" y="700088"/>
            <a:ext cx="6196012" cy="3486150"/>
          </a:xfrm>
          <a:prstGeom prst="rect">
            <a:avLst/>
          </a:prstGeom>
          <a:noFill/>
          <a:ln w="12700">
            <a:solidFill>
              <a:prstClr val="black"/>
            </a:solidFill>
          </a:ln>
        </p:spPr>
        <p:txBody>
          <a:bodyPr vert="horz" lIns="93123" tIns="46561" rIns="93123" bIns="46561" rtlCol="0" anchor="ctr"/>
          <a:lstStyle/>
          <a:p>
            <a:endParaRPr lang="en-US"/>
          </a:p>
        </p:txBody>
      </p:sp>
      <p:sp>
        <p:nvSpPr>
          <p:cNvPr id="5" name="Notes Placeholder 4"/>
          <p:cNvSpPr>
            <a:spLocks noGrp="1"/>
          </p:cNvSpPr>
          <p:nvPr>
            <p:ph type="body" sz="quarter" idx="3"/>
          </p:nvPr>
        </p:nvSpPr>
        <p:spPr>
          <a:xfrm>
            <a:off x="701041" y="4415794"/>
            <a:ext cx="5608320" cy="4183380"/>
          </a:xfrm>
          <a:prstGeom prst="rect">
            <a:avLst/>
          </a:prstGeom>
        </p:spPr>
        <p:txBody>
          <a:bodyPr vert="horz" lIns="93123" tIns="46561" rIns="93123" bIns="4656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3" y="8829971"/>
            <a:ext cx="3037840" cy="464820"/>
          </a:xfrm>
          <a:prstGeom prst="rect">
            <a:avLst/>
          </a:prstGeom>
        </p:spPr>
        <p:txBody>
          <a:bodyPr vert="horz" lIns="93123" tIns="46561" rIns="93123" bIns="46561" rtlCol="0" anchor="b"/>
          <a:lstStyle>
            <a:lvl1pPr algn="l">
              <a:defRPr sz="1100"/>
            </a:lvl1pPr>
          </a:lstStyle>
          <a:p>
            <a:endParaRPr lang="en-US"/>
          </a:p>
        </p:txBody>
      </p:sp>
      <p:sp>
        <p:nvSpPr>
          <p:cNvPr id="7" name="Slide Number Placeholder 6"/>
          <p:cNvSpPr>
            <a:spLocks noGrp="1"/>
          </p:cNvSpPr>
          <p:nvPr>
            <p:ph type="sldNum" sz="quarter" idx="5"/>
          </p:nvPr>
        </p:nvSpPr>
        <p:spPr>
          <a:xfrm>
            <a:off x="3970941" y="8829971"/>
            <a:ext cx="3037840" cy="464820"/>
          </a:xfrm>
          <a:prstGeom prst="rect">
            <a:avLst/>
          </a:prstGeom>
        </p:spPr>
        <p:txBody>
          <a:bodyPr vert="horz" lIns="93123" tIns="46561" rIns="93123" bIns="46561" rtlCol="0" anchor="b"/>
          <a:lstStyle>
            <a:lvl1pPr algn="r">
              <a:defRPr sz="1100"/>
            </a:lvl1pPr>
          </a:lstStyle>
          <a:p>
            <a:fld id="{7D01F3D2-DB9B-41C2-BED6-A1338DB29765}" type="slidenum">
              <a:rPr lang="en-US" smtClean="0"/>
              <a:t>‹#›</a:t>
            </a:fld>
            <a:endParaRPr lang="en-US"/>
          </a:p>
        </p:txBody>
      </p:sp>
    </p:spTree>
    <p:extLst>
      <p:ext uri="{BB962C8B-B14F-4D97-AF65-F5344CB8AC3E}">
        <p14:creationId xmlns:p14="http://schemas.microsoft.com/office/powerpoint/2010/main" val="36738341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700088"/>
            <a:ext cx="6196012" cy="3486150"/>
          </a:xfrm>
        </p:spPr>
      </p:sp>
      <p:sp>
        <p:nvSpPr>
          <p:cNvPr id="3" name="Notes Placeholder 2"/>
          <p:cNvSpPr>
            <a:spLocks noGrp="1"/>
          </p:cNvSpPr>
          <p:nvPr>
            <p:ph type="body" idx="1"/>
          </p:nvPr>
        </p:nvSpPr>
        <p:spPr/>
        <p:txBody>
          <a:bodyPr/>
          <a:lstStyle/>
          <a:p>
            <a:endParaRPr/>
          </a:p>
        </p:txBody>
      </p:sp>
      <p:sp>
        <p:nvSpPr>
          <p:cNvPr id="4" name="Slide Number Placeholder 3"/>
          <p:cNvSpPr>
            <a:spLocks noGrp="1"/>
          </p:cNvSpPr>
          <p:nvPr>
            <p:ph type="sldNum" sz="quarter" idx="10"/>
          </p:nvPr>
        </p:nvSpPr>
        <p:spPr/>
        <p:txBody>
          <a:bodyPr/>
          <a:lstStyle/>
          <a:p>
            <a:fld id="{7D01F3D2-DB9B-41C2-BED6-A1338DB29765}" type="slidenum">
              <a:rPr lang="en-US" smtClean="0"/>
              <a:t>1</a:t>
            </a:fld>
            <a:endParaRPr lang="en-US"/>
          </a:p>
        </p:txBody>
      </p:sp>
    </p:spTree>
    <p:extLst>
      <p:ext uri="{BB962C8B-B14F-4D97-AF65-F5344CB8AC3E}">
        <p14:creationId xmlns:p14="http://schemas.microsoft.com/office/powerpoint/2010/main" val="3369773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700088"/>
            <a:ext cx="6196012" cy="3486150"/>
          </a:xfrm>
        </p:spPr>
      </p:sp>
      <p:sp>
        <p:nvSpPr>
          <p:cNvPr id="3" name="Notes Placeholder 2"/>
          <p:cNvSpPr>
            <a:spLocks noGrp="1"/>
          </p:cNvSpPr>
          <p:nvPr>
            <p:ph type="body" idx="1"/>
          </p:nvPr>
        </p:nvSpPr>
        <p:spPr/>
        <p:txBody>
          <a:bodyPr/>
          <a:lstStyle/>
          <a:p>
            <a:endParaRPr/>
          </a:p>
        </p:txBody>
      </p:sp>
      <p:sp>
        <p:nvSpPr>
          <p:cNvPr id="4" name="Slide Number Placeholder 3"/>
          <p:cNvSpPr>
            <a:spLocks noGrp="1"/>
          </p:cNvSpPr>
          <p:nvPr>
            <p:ph type="sldNum" sz="quarter" idx="10"/>
          </p:nvPr>
        </p:nvSpPr>
        <p:spPr/>
        <p:txBody>
          <a:bodyPr/>
          <a:lstStyle/>
          <a:p>
            <a:fld id="{7D01F3D2-DB9B-41C2-BED6-A1338DB29765}" type="slidenum">
              <a:rPr lang="en-US" smtClean="0"/>
              <a:t>19</a:t>
            </a:fld>
            <a:endParaRPr lang="en-US"/>
          </a:p>
        </p:txBody>
      </p:sp>
    </p:spTree>
    <p:extLst>
      <p:ext uri="{BB962C8B-B14F-4D97-AF65-F5344CB8AC3E}">
        <p14:creationId xmlns:p14="http://schemas.microsoft.com/office/powerpoint/2010/main" val="22649948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700088"/>
            <a:ext cx="6196012" cy="3486150"/>
          </a:xfrm>
        </p:spPr>
      </p:sp>
      <p:sp>
        <p:nvSpPr>
          <p:cNvPr id="3" name="Notes Placeholder 2"/>
          <p:cNvSpPr>
            <a:spLocks noGrp="1"/>
          </p:cNvSpPr>
          <p:nvPr>
            <p:ph type="body" idx="1"/>
          </p:nvPr>
        </p:nvSpPr>
        <p:spPr/>
        <p:txBody>
          <a:bodyPr/>
          <a:lstStyle/>
          <a:p>
            <a:endParaRPr/>
          </a:p>
        </p:txBody>
      </p:sp>
      <p:sp>
        <p:nvSpPr>
          <p:cNvPr id="4" name="Slide Number Placeholder 3"/>
          <p:cNvSpPr>
            <a:spLocks noGrp="1"/>
          </p:cNvSpPr>
          <p:nvPr>
            <p:ph type="sldNum" sz="quarter" idx="10"/>
          </p:nvPr>
        </p:nvSpPr>
        <p:spPr/>
        <p:txBody>
          <a:bodyPr/>
          <a:lstStyle/>
          <a:p>
            <a:fld id="{7D01F3D2-DB9B-41C2-BED6-A1338DB29765}" type="slidenum">
              <a:rPr lang="en-US" smtClean="0"/>
              <a:t>20</a:t>
            </a:fld>
            <a:endParaRPr lang="en-US"/>
          </a:p>
        </p:txBody>
      </p:sp>
    </p:spTree>
    <p:extLst>
      <p:ext uri="{BB962C8B-B14F-4D97-AF65-F5344CB8AC3E}">
        <p14:creationId xmlns:p14="http://schemas.microsoft.com/office/powerpoint/2010/main" val="31548975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700088"/>
            <a:ext cx="6196012" cy="3486150"/>
          </a:xfrm>
        </p:spPr>
      </p:sp>
      <p:sp>
        <p:nvSpPr>
          <p:cNvPr id="3" name="Notes Placeholder 2"/>
          <p:cNvSpPr>
            <a:spLocks noGrp="1"/>
          </p:cNvSpPr>
          <p:nvPr>
            <p:ph type="body" idx="1"/>
          </p:nvPr>
        </p:nvSpPr>
        <p:spPr/>
        <p:txBody>
          <a:bodyPr/>
          <a:lstStyle/>
          <a:p>
            <a:endParaRPr/>
          </a:p>
        </p:txBody>
      </p:sp>
      <p:sp>
        <p:nvSpPr>
          <p:cNvPr id="4" name="Slide Number Placeholder 3"/>
          <p:cNvSpPr>
            <a:spLocks noGrp="1"/>
          </p:cNvSpPr>
          <p:nvPr>
            <p:ph type="sldNum" sz="quarter" idx="10"/>
          </p:nvPr>
        </p:nvSpPr>
        <p:spPr/>
        <p:txBody>
          <a:bodyPr/>
          <a:lstStyle/>
          <a:p>
            <a:fld id="{7D01F3D2-DB9B-41C2-BED6-A1338DB29765}" type="slidenum">
              <a:rPr lang="en-US" smtClean="0"/>
              <a:t>22</a:t>
            </a:fld>
            <a:endParaRPr lang="en-US"/>
          </a:p>
        </p:txBody>
      </p:sp>
    </p:spTree>
    <p:extLst>
      <p:ext uri="{BB962C8B-B14F-4D97-AF65-F5344CB8AC3E}">
        <p14:creationId xmlns:p14="http://schemas.microsoft.com/office/powerpoint/2010/main" val="20475383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700088"/>
            <a:ext cx="6196012" cy="3486150"/>
          </a:xfrm>
        </p:spPr>
      </p:sp>
      <p:sp>
        <p:nvSpPr>
          <p:cNvPr id="3" name="Notes Placeholder 2"/>
          <p:cNvSpPr>
            <a:spLocks noGrp="1"/>
          </p:cNvSpPr>
          <p:nvPr>
            <p:ph type="body" idx="1"/>
          </p:nvPr>
        </p:nvSpPr>
        <p:spPr/>
        <p:txBody>
          <a:bodyPr/>
          <a:lstStyle/>
          <a:p>
            <a:endParaRPr/>
          </a:p>
        </p:txBody>
      </p:sp>
      <p:sp>
        <p:nvSpPr>
          <p:cNvPr id="4" name="Slide Number Placeholder 3"/>
          <p:cNvSpPr>
            <a:spLocks noGrp="1"/>
          </p:cNvSpPr>
          <p:nvPr>
            <p:ph type="sldNum" sz="quarter" idx="10"/>
          </p:nvPr>
        </p:nvSpPr>
        <p:spPr/>
        <p:txBody>
          <a:bodyPr/>
          <a:lstStyle/>
          <a:p>
            <a:fld id="{7D01F3D2-DB9B-41C2-BED6-A1338DB29765}" type="slidenum">
              <a:rPr lang="en-US" smtClean="0"/>
              <a:t>23</a:t>
            </a:fld>
            <a:endParaRPr lang="en-US"/>
          </a:p>
        </p:txBody>
      </p:sp>
    </p:spTree>
    <p:extLst>
      <p:ext uri="{BB962C8B-B14F-4D97-AF65-F5344CB8AC3E}">
        <p14:creationId xmlns:p14="http://schemas.microsoft.com/office/powerpoint/2010/main" val="8741546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700088"/>
            <a:ext cx="6196012" cy="3486150"/>
          </a:xfrm>
        </p:spPr>
      </p:sp>
      <p:sp>
        <p:nvSpPr>
          <p:cNvPr id="3" name="Notes Placeholder 2"/>
          <p:cNvSpPr>
            <a:spLocks noGrp="1"/>
          </p:cNvSpPr>
          <p:nvPr>
            <p:ph type="body" idx="1"/>
          </p:nvPr>
        </p:nvSpPr>
        <p:spPr/>
        <p:txBody>
          <a:bodyPr/>
          <a:lstStyle/>
          <a:p>
            <a:endParaRPr/>
          </a:p>
        </p:txBody>
      </p:sp>
      <p:sp>
        <p:nvSpPr>
          <p:cNvPr id="4" name="Slide Number Placeholder 3"/>
          <p:cNvSpPr>
            <a:spLocks noGrp="1"/>
          </p:cNvSpPr>
          <p:nvPr>
            <p:ph type="sldNum" sz="quarter" idx="10"/>
          </p:nvPr>
        </p:nvSpPr>
        <p:spPr/>
        <p:txBody>
          <a:bodyPr/>
          <a:lstStyle/>
          <a:p>
            <a:fld id="{7D01F3D2-DB9B-41C2-BED6-A1338DB29765}" type="slidenum">
              <a:rPr lang="en-US" smtClean="0"/>
              <a:t>24</a:t>
            </a:fld>
            <a:endParaRPr lang="en-US"/>
          </a:p>
        </p:txBody>
      </p:sp>
    </p:spTree>
    <p:extLst>
      <p:ext uri="{BB962C8B-B14F-4D97-AF65-F5344CB8AC3E}">
        <p14:creationId xmlns:p14="http://schemas.microsoft.com/office/powerpoint/2010/main" val="3235497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700088"/>
            <a:ext cx="6196012" cy="3486150"/>
          </a:xfrm>
        </p:spPr>
      </p:sp>
      <p:sp>
        <p:nvSpPr>
          <p:cNvPr id="3" name="Notes Placeholder 2"/>
          <p:cNvSpPr>
            <a:spLocks noGrp="1"/>
          </p:cNvSpPr>
          <p:nvPr>
            <p:ph type="body" idx="1"/>
          </p:nvPr>
        </p:nvSpPr>
        <p:spPr/>
        <p:txBody>
          <a:bodyPr/>
          <a:lstStyle/>
          <a:p>
            <a:endParaRPr/>
          </a:p>
        </p:txBody>
      </p:sp>
      <p:sp>
        <p:nvSpPr>
          <p:cNvPr id="4" name="Slide Number Placeholder 3"/>
          <p:cNvSpPr>
            <a:spLocks noGrp="1"/>
          </p:cNvSpPr>
          <p:nvPr>
            <p:ph type="sldNum" sz="quarter" idx="10"/>
          </p:nvPr>
        </p:nvSpPr>
        <p:spPr/>
        <p:txBody>
          <a:bodyPr/>
          <a:lstStyle/>
          <a:p>
            <a:fld id="{7D01F3D2-DB9B-41C2-BED6-A1338DB29765}" type="slidenum">
              <a:rPr lang="en-US" smtClean="0"/>
              <a:t>25</a:t>
            </a:fld>
            <a:endParaRPr lang="en-US"/>
          </a:p>
        </p:txBody>
      </p:sp>
    </p:spTree>
    <p:extLst>
      <p:ext uri="{BB962C8B-B14F-4D97-AF65-F5344CB8AC3E}">
        <p14:creationId xmlns:p14="http://schemas.microsoft.com/office/powerpoint/2010/main" val="36979190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700088"/>
            <a:ext cx="6196012" cy="3486150"/>
          </a:xfrm>
        </p:spPr>
      </p:sp>
      <p:sp>
        <p:nvSpPr>
          <p:cNvPr id="3" name="Notes Placeholder 2"/>
          <p:cNvSpPr>
            <a:spLocks noGrp="1"/>
          </p:cNvSpPr>
          <p:nvPr>
            <p:ph type="body" idx="1"/>
          </p:nvPr>
        </p:nvSpPr>
        <p:spPr/>
        <p:txBody>
          <a:bodyPr/>
          <a:lstStyle/>
          <a:p>
            <a:endParaRPr/>
          </a:p>
        </p:txBody>
      </p:sp>
      <p:sp>
        <p:nvSpPr>
          <p:cNvPr id="4" name="Slide Number Placeholder 3"/>
          <p:cNvSpPr>
            <a:spLocks noGrp="1"/>
          </p:cNvSpPr>
          <p:nvPr>
            <p:ph type="sldNum" sz="quarter" idx="10"/>
          </p:nvPr>
        </p:nvSpPr>
        <p:spPr/>
        <p:txBody>
          <a:bodyPr/>
          <a:lstStyle/>
          <a:p>
            <a:fld id="{7D01F3D2-DB9B-41C2-BED6-A1338DB29765}" type="slidenum">
              <a:rPr lang="en-US" smtClean="0"/>
              <a:t>26</a:t>
            </a:fld>
            <a:endParaRPr lang="en-US"/>
          </a:p>
        </p:txBody>
      </p:sp>
    </p:spTree>
    <p:extLst>
      <p:ext uri="{BB962C8B-B14F-4D97-AF65-F5344CB8AC3E}">
        <p14:creationId xmlns:p14="http://schemas.microsoft.com/office/powerpoint/2010/main" val="28328029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700088"/>
            <a:ext cx="6196012" cy="3486150"/>
          </a:xfrm>
        </p:spPr>
      </p:sp>
      <p:sp>
        <p:nvSpPr>
          <p:cNvPr id="3" name="Notes Placeholder 2"/>
          <p:cNvSpPr>
            <a:spLocks noGrp="1"/>
          </p:cNvSpPr>
          <p:nvPr>
            <p:ph type="body" idx="1"/>
          </p:nvPr>
        </p:nvSpPr>
        <p:spPr/>
        <p:txBody>
          <a:bodyPr/>
          <a:lstStyle/>
          <a:p>
            <a:endParaRPr/>
          </a:p>
        </p:txBody>
      </p:sp>
      <p:sp>
        <p:nvSpPr>
          <p:cNvPr id="4" name="Slide Number Placeholder 3"/>
          <p:cNvSpPr>
            <a:spLocks noGrp="1"/>
          </p:cNvSpPr>
          <p:nvPr>
            <p:ph type="sldNum" sz="quarter" idx="10"/>
          </p:nvPr>
        </p:nvSpPr>
        <p:spPr/>
        <p:txBody>
          <a:bodyPr/>
          <a:lstStyle/>
          <a:p>
            <a:fld id="{7D01F3D2-DB9B-41C2-BED6-A1338DB29765}" type="slidenum">
              <a:rPr lang="en-US" smtClean="0"/>
              <a:t>30</a:t>
            </a:fld>
            <a:endParaRPr lang="en-US"/>
          </a:p>
        </p:txBody>
      </p:sp>
    </p:spTree>
    <p:extLst>
      <p:ext uri="{BB962C8B-B14F-4D97-AF65-F5344CB8AC3E}">
        <p14:creationId xmlns:p14="http://schemas.microsoft.com/office/powerpoint/2010/main" val="17562316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700088"/>
            <a:ext cx="6196012" cy="3486150"/>
          </a:xfrm>
        </p:spPr>
      </p:sp>
      <p:sp>
        <p:nvSpPr>
          <p:cNvPr id="3" name="Notes Placeholder 2"/>
          <p:cNvSpPr>
            <a:spLocks noGrp="1"/>
          </p:cNvSpPr>
          <p:nvPr>
            <p:ph type="body" idx="1"/>
          </p:nvPr>
        </p:nvSpPr>
        <p:spPr/>
        <p:txBody>
          <a:bodyPr/>
          <a:lstStyle/>
          <a:p>
            <a:endParaRPr/>
          </a:p>
        </p:txBody>
      </p:sp>
      <p:sp>
        <p:nvSpPr>
          <p:cNvPr id="4" name="Slide Number Placeholder 3"/>
          <p:cNvSpPr>
            <a:spLocks noGrp="1"/>
          </p:cNvSpPr>
          <p:nvPr>
            <p:ph type="sldNum" sz="quarter" idx="10"/>
          </p:nvPr>
        </p:nvSpPr>
        <p:spPr/>
        <p:txBody>
          <a:bodyPr/>
          <a:lstStyle/>
          <a:p>
            <a:fld id="{7D01F3D2-DB9B-41C2-BED6-A1338DB29765}" type="slidenum">
              <a:rPr lang="en-US" smtClean="0"/>
              <a:t>32</a:t>
            </a:fld>
            <a:endParaRPr lang="en-US"/>
          </a:p>
        </p:txBody>
      </p:sp>
    </p:spTree>
    <p:extLst>
      <p:ext uri="{BB962C8B-B14F-4D97-AF65-F5344CB8AC3E}">
        <p14:creationId xmlns:p14="http://schemas.microsoft.com/office/powerpoint/2010/main" val="2631901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700088"/>
            <a:ext cx="6196012" cy="3486150"/>
          </a:xfrm>
        </p:spPr>
      </p:sp>
      <p:sp>
        <p:nvSpPr>
          <p:cNvPr id="3" name="Notes Placeholder 2"/>
          <p:cNvSpPr>
            <a:spLocks noGrp="1"/>
          </p:cNvSpPr>
          <p:nvPr>
            <p:ph type="body" idx="1"/>
          </p:nvPr>
        </p:nvSpPr>
        <p:spPr/>
        <p:txBody>
          <a:bodyPr/>
          <a:lstStyle/>
          <a:p>
            <a:endParaRPr/>
          </a:p>
        </p:txBody>
      </p:sp>
      <p:sp>
        <p:nvSpPr>
          <p:cNvPr id="4" name="Slide Number Placeholder 3"/>
          <p:cNvSpPr>
            <a:spLocks noGrp="1"/>
          </p:cNvSpPr>
          <p:nvPr>
            <p:ph type="sldNum" sz="quarter" idx="10"/>
          </p:nvPr>
        </p:nvSpPr>
        <p:spPr/>
        <p:txBody>
          <a:bodyPr/>
          <a:lstStyle/>
          <a:p>
            <a:fld id="{7D01F3D2-DB9B-41C2-BED6-A1338DB29765}" type="slidenum">
              <a:rPr lang="en-US" smtClean="0"/>
              <a:t>33</a:t>
            </a:fld>
            <a:endParaRPr lang="en-US"/>
          </a:p>
        </p:txBody>
      </p:sp>
    </p:spTree>
    <p:extLst>
      <p:ext uri="{BB962C8B-B14F-4D97-AF65-F5344CB8AC3E}">
        <p14:creationId xmlns:p14="http://schemas.microsoft.com/office/powerpoint/2010/main" val="24955330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700088"/>
            <a:ext cx="6196012" cy="3486150"/>
          </a:xfrm>
        </p:spPr>
      </p:sp>
      <p:sp>
        <p:nvSpPr>
          <p:cNvPr id="3" name="Notes Placeholder 2"/>
          <p:cNvSpPr>
            <a:spLocks noGrp="1"/>
          </p:cNvSpPr>
          <p:nvPr>
            <p:ph type="body" idx="1"/>
          </p:nvPr>
        </p:nvSpPr>
        <p:spPr/>
        <p:txBody>
          <a:bodyPr/>
          <a:lstStyle/>
          <a:p>
            <a:endParaRPr/>
          </a:p>
        </p:txBody>
      </p:sp>
      <p:sp>
        <p:nvSpPr>
          <p:cNvPr id="4" name="Slide Number Placeholder 3"/>
          <p:cNvSpPr>
            <a:spLocks noGrp="1"/>
          </p:cNvSpPr>
          <p:nvPr>
            <p:ph type="sldNum" sz="quarter" idx="10"/>
          </p:nvPr>
        </p:nvSpPr>
        <p:spPr/>
        <p:txBody>
          <a:bodyPr/>
          <a:lstStyle/>
          <a:p>
            <a:fld id="{7D01F3D2-DB9B-41C2-BED6-A1338DB29765}" type="slidenum">
              <a:rPr lang="en-US" smtClean="0"/>
              <a:t>4</a:t>
            </a:fld>
            <a:endParaRPr lang="en-US"/>
          </a:p>
        </p:txBody>
      </p:sp>
    </p:spTree>
    <p:extLst>
      <p:ext uri="{BB962C8B-B14F-4D97-AF65-F5344CB8AC3E}">
        <p14:creationId xmlns:p14="http://schemas.microsoft.com/office/powerpoint/2010/main" val="82814721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700088"/>
            <a:ext cx="6196012" cy="3486150"/>
          </a:xfrm>
        </p:spPr>
      </p:sp>
      <p:sp>
        <p:nvSpPr>
          <p:cNvPr id="3" name="Notes Placeholder 2"/>
          <p:cNvSpPr>
            <a:spLocks noGrp="1"/>
          </p:cNvSpPr>
          <p:nvPr>
            <p:ph type="body" idx="1"/>
          </p:nvPr>
        </p:nvSpPr>
        <p:spPr/>
        <p:txBody>
          <a:bodyPr/>
          <a:lstStyle/>
          <a:p>
            <a:endParaRPr/>
          </a:p>
        </p:txBody>
      </p:sp>
      <p:sp>
        <p:nvSpPr>
          <p:cNvPr id="4" name="Slide Number Placeholder 3"/>
          <p:cNvSpPr>
            <a:spLocks noGrp="1"/>
          </p:cNvSpPr>
          <p:nvPr>
            <p:ph type="sldNum" sz="quarter" idx="10"/>
          </p:nvPr>
        </p:nvSpPr>
        <p:spPr/>
        <p:txBody>
          <a:bodyPr/>
          <a:lstStyle/>
          <a:p>
            <a:fld id="{7D01F3D2-DB9B-41C2-BED6-A1338DB29765}" type="slidenum">
              <a:rPr lang="en-US" smtClean="0"/>
              <a:t>35</a:t>
            </a:fld>
            <a:endParaRPr lang="en-US"/>
          </a:p>
        </p:txBody>
      </p:sp>
    </p:spTree>
    <p:extLst>
      <p:ext uri="{BB962C8B-B14F-4D97-AF65-F5344CB8AC3E}">
        <p14:creationId xmlns:p14="http://schemas.microsoft.com/office/powerpoint/2010/main" val="21879223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700088"/>
            <a:ext cx="6196012" cy="3486150"/>
          </a:xfrm>
        </p:spPr>
      </p:sp>
      <p:sp>
        <p:nvSpPr>
          <p:cNvPr id="3" name="Notes Placeholder 2"/>
          <p:cNvSpPr>
            <a:spLocks noGrp="1"/>
          </p:cNvSpPr>
          <p:nvPr>
            <p:ph type="body" idx="1"/>
          </p:nvPr>
        </p:nvSpPr>
        <p:spPr/>
        <p:txBody>
          <a:bodyPr/>
          <a:lstStyle/>
          <a:p>
            <a:endParaRPr/>
          </a:p>
        </p:txBody>
      </p:sp>
      <p:sp>
        <p:nvSpPr>
          <p:cNvPr id="4" name="Slide Number Placeholder 3"/>
          <p:cNvSpPr>
            <a:spLocks noGrp="1"/>
          </p:cNvSpPr>
          <p:nvPr>
            <p:ph type="sldNum" sz="quarter" idx="10"/>
          </p:nvPr>
        </p:nvSpPr>
        <p:spPr/>
        <p:txBody>
          <a:bodyPr/>
          <a:lstStyle/>
          <a:p>
            <a:fld id="{7D01F3D2-DB9B-41C2-BED6-A1338DB29765}" type="slidenum">
              <a:rPr lang="en-US" smtClean="0"/>
              <a:t>5</a:t>
            </a:fld>
            <a:endParaRPr lang="en-US"/>
          </a:p>
        </p:txBody>
      </p:sp>
    </p:spTree>
    <p:extLst>
      <p:ext uri="{BB962C8B-B14F-4D97-AF65-F5344CB8AC3E}">
        <p14:creationId xmlns:p14="http://schemas.microsoft.com/office/powerpoint/2010/main" val="13622118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700088"/>
            <a:ext cx="6196012" cy="3486150"/>
          </a:xfrm>
        </p:spPr>
      </p:sp>
      <p:sp>
        <p:nvSpPr>
          <p:cNvPr id="3" name="Notes Placeholder 2"/>
          <p:cNvSpPr>
            <a:spLocks noGrp="1"/>
          </p:cNvSpPr>
          <p:nvPr>
            <p:ph type="body" idx="1"/>
          </p:nvPr>
        </p:nvSpPr>
        <p:spPr/>
        <p:txBody>
          <a:bodyPr/>
          <a:lstStyle/>
          <a:p>
            <a:endParaRPr/>
          </a:p>
        </p:txBody>
      </p:sp>
      <p:sp>
        <p:nvSpPr>
          <p:cNvPr id="4" name="Slide Number Placeholder 3"/>
          <p:cNvSpPr>
            <a:spLocks noGrp="1"/>
          </p:cNvSpPr>
          <p:nvPr>
            <p:ph type="sldNum" sz="quarter" idx="10"/>
          </p:nvPr>
        </p:nvSpPr>
        <p:spPr/>
        <p:txBody>
          <a:bodyPr/>
          <a:lstStyle/>
          <a:p>
            <a:fld id="{7D01F3D2-DB9B-41C2-BED6-A1338DB29765}" type="slidenum">
              <a:rPr lang="en-US" smtClean="0"/>
              <a:t>6</a:t>
            </a:fld>
            <a:endParaRPr lang="en-US"/>
          </a:p>
        </p:txBody>
      </p:sp>
    </p:spTree>
    <p:extLst>
      <p:ext uri="{BB962C8B-B14F-4D97-AF65-F5344CB8AC3E}">
        <p14:creationId xmlns:p14="http://schemas.microsoft.com/office/powerpoint/2010/main" val="4844405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700088"/>
            <a:ext cx="6196012" cy="3486150"/>
          </a:xfrm>
        </p:spPr>
      </p:sp>
      <p:sp>
        <p:nvSpPr>
          <p:cNvPr id="3" name="Notes Placeholder 2"/>
          <p:cNvSpPr>
            <a:spLocks noGrp="1"/>
          </p:cNvSpPr>
          <p:nvPr>
            <p:ph type="body" idx="1"/>
          </p:nvPr>
        </p:nvSpPr>
        <p:spPr/>
        <p:txBody>
          <a:bodyPr/>
          <a:lstStyle/>
          <a:p>
            <a:endParaRPr/>
          </a:p>
        </p:txBody>
      </p:sp>
      <p:sp>
        <p:nvSpPr>
          <p:cNvPr id="4" name="Slide Number Placeholder 3"/>
          <p:cNvSpPr>
            <a:spLocks noGrp="1"/>
          </p:cNvSpPr>
          <p:nvPr>
            <p:ph type="sldNum" sz="quarter" idx="10"/>
          </p:nvPr>
        </p:nvSpPr>
        <p:spPr/>
        <p:txBody>
          <a:bodyPr/>
          <a:lstStyle/>
          <a:p>
            <a:fld id="{7D01F3D2-DB9B-41C2-BED6-A1338DB29765}" type="slidenum">
              <a:rPr lang="en-US" smtClean="0"/>
              <a:t>8</a:t>
            </a:fld>
            <a:endParaRPr lang="en-US"/>
          </a:p>
        </p:txBody>
      </p:sp>
    </p:spTree>
    <p:extLst>
      <p:ext uri="{BB962C8B-B14F-4D97-AF65-F5344CB8AC3E}">
        <p14:creationId xmlns:p14="http://schemas.microsoft.com/office/powerpoint/2010/main" val="557431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700088"/>
            <a:ext cx="6196012" cy="3486150"/>
          </a:xfrm>
        </p:spPr>
      </p:sp>
      <p:sp>
        <p:nvSpPr>
          <p:cNvPr id="3" name="Notes Placeholder 2"/>
          <p:cNvSpPr>
            <a:spLocks noGrp="1"/>
          </p:cNvSpPr>
          <p:nvPr>
            <p:ph type="body" idx="1"/>
          </p:nvPr>
        </p:nvSpPr>
        <p:spPr/>
        <p:txBody>
          <a:bodyPr/>
          <a:lstStyle/>
          <a:p>
            <a:endParaRPr/>
          </a:p>
        </p:txBody>
      </p:sp>
      <p:sp>
        <p:nvSpPr>
          <p:cNvPr id="4" name="Slide Number Placeholder 3"/>
          <p:cNvSpPr>
            <a:spLocks noGrp="1"/>
          </p:cNvSpPr>
          <p:nvPr>
            <p:ph type="sldNum" sz="quarter" idx="10"/>
          </p:nvPr>
        </p:nvSpPr>
        <p:spPr/>
        <p:txBody>
          <a:bodyPr/>
          <a:lstStyle/>
          <a:p>
            <a:fld id="{7D01F3D2-DB9B-41C2-BED6-A1338DB29765}" type="slidenum">
              <a:rPr lang="en-US" smtClean="0"/>
              <a:t>9</a:t>
            </a:fld>
            <a:endParaRPr lang="en-US"/>
          </a:p>
        </p:txBody>
      </p:sp>
    </p:spTree>
    <p:extLst>
      <p:ext uri="{BB962C8B-B14F-4D97-AF65-F5344CB8AC3E}">
        <p14:creationId xmlns:p14="http://schemas.microsoft.com/office/powerpoint/2010/main" val="23603795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700088"/>
            <a:ext cx="6196012" cy="3486150"/>
          </a:xfrm>
        </p:spPr>
      </p:sp>
      <p:sp>
        <p:nvSpPr>
          <p:cNvPr id="3" name="Notes Placeholder 2"/>
          <p:cNvSpPr>
            <a:spLocks noGrp="1"/>
          </p:cNvSpPr>
          <p:nvPr>
            <p:ph type="body" idx="1"/>
          </p:nvPr>
        </p:nvSpPr>
        <p:spPr/>
        <p:txBody>
          <a:bodyPr/>
          <a:lstStyle/>
          <a:p>
            <a:endParaRPr/>
          </a:p>
        </p:txBody>
      </p:sp>
      <p:sp>
        <p:nvSpPr>
          <p:cNvPr id="4" name="Slide Number Placeholder 3"/>
          <p:cNvSpPr>
            <a:spLocks noGrp="1"/>
          </p:cNvSpPr>
          <p:nvPr>
            <p:ph type="sldNum" sz="quarter" idx="10"/>
          </p:nvPr>
        </p:nvSpPr>
        <p:spPr/>
        <p:txBody>
          <a:bodyPr/>
          <a:lstStyle/>
          <a:p>
            <a:fld id="{7D01F3D2-DB9B-41C2-BED6-A1338DB29765}" type="slidenum">
              <a:rPr lang="en-US" smtClean="0"/>
              <a:t>10</a:t>
            </a:fld>
            <a:endParaRPr lang="en-US"/>
          </a:p>
        </p:txBody>
      </p:sp>
    </p:spTree>
    <p:extLst>
      <p:ext uri="{BB962C8B-B14F-4D97-AF65-F5344CB8AC3E}">
        <p14:creationId xmlns:p14="http://schemas.microsoft.com/office/powerpoint/2010/main" val="18361873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700088"/>
            <a:ext cx="6196012" cy="3486150"/>
          </a:xfrm>
        </p:spPr>
      </p:sp>
      <p:sp>
        <p:nvSpPr>
          <p:cNvPr id="3" name="Notes Placeholder 2"/>
          <p:cNvSpPr>
            <a:spLocks noGrp="1"/>
          </p:cNvSpPr>
          <p:nvPr>
            <p:ph type="body" idx="1"/>
          </p:nvPr>
        </p:nvSpPr>
        <p:spPr/>
        <p:txBody>
          <a:bodyPr/>
          <a:lstStyle/>
          <a:p>
            <a:endParaRPr/>
          </a:p>
        </p:txBody>
      </p:sp>
      <p:sp>
        <p:nvSpPr>
          <p:cNvPr id="4" name="Slide Number Placeholder 3"/>
          <p:cNvSpPr>
            <a:spLocks noGrp="1"/>
          </p:cNvSpPr>
          <p:nvPr>
            <p:ph type="sldNum" sz="quarter" idx="10"/>
          </p:nvPr>
        </p:nvSpPr>
        <p:spPr/>
        <p:txBody>
          <a:bodyPr/>
          <a:lstStyle/>
          <a:p>
            <a:fld id="{7D01F3D2-DB9B-41C2-BED6-A1338DB29765}" type="slidenum">
              <a:rPr lang="en-US" smtClean="0"/>
              <a:t>11</a:t>
            </a:fld>
            <a:endParaRPr lang="en-US"/>
          </a:p>
        </p:txBody>
      </p:sp>
    </p:spTree>
    <p:extLst>
      <p:ext uri="{BB962C8B-B14F-4D97-AF65-F5344CB8AC3E}">
        <p14:creationId xmlns:p14="http://schemas.microsoft.com/office/powerpoint/2010/main" val="7649051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700088"/>
            <a:ext cx="6196012" cy="3486150"/>
          </a:xfrm>
        </p:spPr>
      </p:sp>
      <p:sp>
        <p:nvSpPr>
          <p:cNvPr id="3" name="Notes Placeholder 2"/>
          <p:cNvSpPr>
            <a:spLocks noGrp="1"/>
          </p:cNvSpPr>
          <p:nvPr>
            <p:ph type="body" idx="1"/>
          </p:nvPr>
        </p:nvSpPr>
        <p:spPr/>
        <p:txBody>
          <a:bodyPr/>
          <a:lstStyle/>
          <a:p>
            <a:endParaRPr/>
          </a:p>
        </p:txBody>
      </p:sp>
      <p:sp>
        <p:nvSpPr>
          <p:cNvPr id="4" name="Slide Number Placeholder 3"/>
          <p:cNvSpPr>
            <a:spLocks noGrp="1"/>
          </p:cNvSpPr>
          <p:nvPr>
            <p:ph type="sldNum" sz="quarter" idx="10"/>
          </p:nvPr>
        </p:nvSpPr>
        <p:spPr/>
        <p:txBody>
          <a:bodyPr/>
          <a:lstStyle/>
          <a:p>
            <a:fld id="{7D01F3D2-DB9B-41C2-BED6-A1338DB29765}" type="slidenum">
              <a:rPr lang="en-US" smtClean="0"/>
              <a:t>12</a:t>
            </a:fld>
            <a:endParaRPr lang="en-US"/>
          </a:p>
        </p:txBody>
      </p:sp>
    </p:spTree>
    <p:extLst>
      <p:ext uri="{BB962C8B-B14F-4D97-AF65-F5344CB8AC3E}">
        <p14:creationId xmlns:p14="http://schemas.microsoft.com/office/powerpoint/2010/main" val="24023977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371601"/>
            <a:ext cx="10464800" cy="1927225"/>
          </a:xfrm>
        </p:spPr>
        <p:txBody>
          <a:bodyPr anchor="b">
            <a:noAutofit/>
          </a:bodyPr>
          <a:lstStyle>
            <a:lvl1pPr>
              <a:defRPr sz="5400" cap="all" baseline="0">
                <a:solidFill>
                  <a:srgbClr val="FA7268"/>
                </a:solidFill>
              </a:defRPr>
            </a:lvl1pPr>
          </a:lstStyle>
          <a:p>
            <a:r>
              <a:rPr lang="en-US"/>
              <a:t>Click to edit Master title style</a:t>
            </a:r>
          </a:p>
        </p:txBody>
      </p:sp>
      <p:sp>
        <p:nvSpPr>
          <p:cNvPr id="3" name="Subtitle 2"/>
          <p:cNvSpPr>
            <a:spLocks noGrp="1"/>
          </p:cNvSpPr>
          <p:nvPr>
            <p:ph type="subTitle" idx="1"/>
          </p:nvPr>
        </p:nvSpPr>
        <p:spPr>
          <a:xfrm>
            <a:off x="914400" y="3505200"/>
            <a:ext cx="85344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6EAED497-DBC9-426F-BC08-CEAF87D9C32B}" type="datetimeFigureOut">
              <a:rPr lang="en-US" smtClean="0"/>
              <a:t>5/11/2020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3873E8-832F-4B54-91D1-87604BB23D9B}" type="slidenum">
              <a:rPr lang="en-US" smtClean="0"/>
              <a:t>‹#›</a:t>
            </a:fld>
            <a:endParaRPr lang="en-US"/>
          </a:p>
        </p:txBody>
      </p:sp>
      <p:cxnSp>
        <p:nvCxnSpPr>
          <p:cNvPr id="8" name="Straight Connector 7"/>
          <p:cNvCxnSpPr/>
          <p:nvPr/>
        </p:nvCxnSpPr>
        <p:spPr>
          <a:xfrm>
            <a:off x="914400" y="3398520"/>
            <a:ext cx="10464800" cy="1588"/>
          </a:xfrm>
          <a:prstGeom prst="line">
            <a:avLst/>
          </a:prstGeom>
          <a:ln w="19050">
            <a:solidFill>
              <a:srgbClr val="FA7268"/>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792480"/>
            <a:ext cx="2856907" cy="1264920"/>
          </a:xfrm>
        </p:spPr>
        <p:txBody>
          <a:bodyPr anchor="b">
            <a:normAutofit/>
          </a:bodyPr>
          <a:lstStyle>
            <a:lvl1pPr algn="l">
              <a:defRPr sz="2400" b="0"/>
            </a:lvl1pPr>
          </a:lstStyle>
          <a:p>
            <a:r>
              <a:rPr lang="en-US"/>
              <a:t>Click to edit Master title style</a:t>
            </a:r>
          </a:p>
        </p:txBody>
      </p:sp>
      <p:sp>
        <p:nvSpPr>
          <p:cNvPr id="3" name="Picture Placeholder 2"/>
          <p:cNvSpPr>
            <a:spLocks noGrp="1"/>
          </p:cNvSpPr>
          <p:nvPr>
            <p:ph type="pic" idx="1"/>
          </p:nvPr>
        </p:nvSpPr>
        <p:spPr>
          <a:xfrm>
            <a:off x="3811480" y="838201"/>
            <a:ext cx="787252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09600" y="2133600"/>
            <a:ext cx="2852928"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EAED497-DBC9-426F-BC08-CEAF87D9C32B}" type="datetimeFigureOut">
              <a:rPr lang="en-US" smtClean="0"/>
              <a:t>5/11/2020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3873E8-832F-4B54-91D1-87604BB23D9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EAED497-DBC9-426F-BC08-CEAF87D9C32B}" type="datetimeFigureOut">
              <a:rPr lang="en-US" smtClean="0"/>
              <a:t>5/11/2020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3873E8-832F-4B54-91D1-87604BB23D9B}"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609600"/>
            <a:ext cx="2743200" cy="5867400"/>
          </a:xfrm>
        </p:spPr>
        <p:txBody>
          <a:bodyPr vert="eaVert" anchor="b"/>
          <a:lstStyle/>
          <a:p>
            <a:r>
              <a:rPr lang="en-US"/>
              <a:t>Click to edit Master title style</a:t>
            </a:r>
          </a:p>
        </p:txBody>
      </p:sp>
      <p:sp>
        <p:nvSpPr>
          <p:cNvPr id="3" name="Vertical Text Placeholder 2"/>
          <p:cNvSpPr>
            <a:spLocks noGrp="1"/>
          </p:cNvSpPr>
          <p:nvPr>
            <p:ph type="body" orient="vert" idx="1"/>
          </p:nvPr>
        </p:nvSpPr>
        <p:spPr>
          <a:xfrm>
            <a:off x="609600" y="609600"/>
            <a:ext cx="80264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EAED497-DBC9-426F-BC08-CEAF87D9C32B}" type="datetimeFigureOut">
              <a:rPr lang="en-US" smtClean="0"/>
              <a:t>5/11/2020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3873E8-832F-4B54-91D1-87604BB23D9B}"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pic>
        <p:nvPicPr>
          <p:cNvPr id="2" name="Picture 1"/>
          <p:cNvPicPr>
            <a:picLocks noChangeAspect="1"/>
          </p:cNvPicPr>
          <p:nvPr/>
        </p:nvPicPr>
        <p:blipFill>
          <a:blip r:embed="rId2"/>
          <a:srcRect/>
          <a:stretch>
            <a:fillRect/>
          </a:stretch>
        </p:blipFill>
        <p:spPr>
          <a:xfrm>
            <a:off x="0" y="0"/>
            <a:ext cx="12192000" cy="6858000"/>
          </a:xfrm>
          <a:prstGeom prst="rect">
            <a:avLst/>
          </a:prstGeom>
        </p:spPr>
      </p:pic>
      <p:pic>
        <p:nvPicPr>
          <p:cNvPr id="6" name="Picture 5"/>
          <p:cNvPicPr>
            <a:picLocks noChangeAspect="1"/>
          </p:cNvPicPr>
          <p:nvPr/>
        </p:nvPicPr>
        <p:blipFill>
          <a:blip r:embed="rId3"/>
          <a:srcRect/>
          <a:stretch>
            <a:fillRect/>
          </a:stretch>
        </p:blipFill>
        <p:spPr>
          <a:xfrm>
            <a:off x="3615270" y="4572001"/>
            <a:ext cx="4882441" cy="1136431"/>
          </a:xfrm>
          <a:prstGeom prst="rect">
            <a:avLst/>
          </a:prstGeom>
        </p:spPr>
      </p:pic>
      <p:sp>
        <p:nvSpPr>
          <p:cNvPr id="9" name="Footer Placeholder 9"/>
          <p:cNvSpPr>
            <a:spLocks noGrp="1"/>
          </p:cNvSpPr>
          <p:nvPr>
            <p:ph type="ftr" sz="quarter" idx="12"/>
          </p:nvPr>
        </p:nvSpPr>
        <p:spPr>
          <a:xfrm>
            <a:off x="914400" y="6470651"/>
            <a:ext cx="10363200" cy="365125"/>
          </a:xfrm>
        </p:spPr>
        <p:txBody>
          <a:bodyPr/>
          <a:lstStyle>
            <a:lvl1pPr algn="ctr">
              <a:defRPr/>
            </a:lvl1pPr>
          </a:lstStyle>
          <a:p>
            <a:endParaRPr lang="en-US"/>
          </a:p>
        </p:txBody>
      </p:sp>
      <p:sp>
        <p:nvSpPr>
          <p:cNvPr id="10" name="Title 1"/>
          <p:cNvSpPr>
            <a:spLocks noGrp="1"/>
          </p:cNvSpPr>
          <p:nvPr>
            <p:ph type="ctrTitle"/>
          </p:nvPr>
        </p:nvSpPr>
        <p:spPr>
          <a:xfrm>
            <a:off x="914400" y="2247900"/>
            <a:ext cx="10363200" cy="609600"/>
          </a:xfrm>
        </p:spPr>
        <p:txBody>
          <a:bodyPr>
            <a:normAutofit/>
          </a:bodyPr>
          <a:lstStyle>
            <a:lvl1pPr algn="ctr">
              <a:defRPr sz="3100" i="1">
                <a:solidFill>
                  <a:schemeClr val="tx1"/>
                </a:solidFill>
              </a:defRPr>
            </a:lvl1pPr>
          </a:lstStyle>
          <a:p>
            <a:r>
              <a:rPr lang="en-US"/>
              <a:t>Click to edit Master title style</a:t>
            </a:r>
          </a:p>
        </p:txBody>
      </p:sp>
      <p:sp>
        <p:nvSpPr>
          <p:cNvPr id="11" name="Subtitle 2"/>
          <p:cNvSpPr>
            <a:spLocks noGrp="1"/>
          </p:cNvSpPr>
          <p:nvPr>
            <p:ph type="subTitle" idx="1"/>
          </p:nvPr>
        </p:nvSpPr>
        <p:spPr>
          <a:xfrm>
            <a:off x="914400" y="2921000"/>
            <a:ext cx="10363200" cy="660400"/>
          </a:xfrm>
        </p:spPr>
        <p:txBody>
          <a:bodyPr anchor="b">
            <a:normAutofit/>
          </a:bodyPr>
          <a:lstStyle>
            <a:lvl1pPr marL="0" indent="0" algn="ctr">
              <a:spcBef>
                <a:spcPct val="0"/>
              </a:spcBef>
              <a:spcAft>
                <a:spcPts val="600"/>
              </a:spcAft>
              <a:buNone/>
              <a:defRPr sz="2000" cap="all" spc="150">
                <a:solidFill>
                  <a:schemeClr val="tx1"/>
                </a:solidFill>
                <a:latin typeface="+mn-lt"/>
                <a:cs typeface="Open San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12" name="Text Placeholder 7"/>
          <p:cNvSpPr>
            <a:spLocks noGrp="1"/>
          </p:cNvSpPr>
          <p:nvPr>
            <p:ph type="body" sz="quarter" idx="13" hasCustomPrompt="1"/>
          </p:nvPr>
        </p:nvSpPr>
        <p:spPr>
          <a:xfrm>
            <a:off x="914400" y="3792538"/>
            <a:ext cx="10363200" cy="508000"/>
          </a:xfrm>
        </p:spPr>
        <p:txBody>
          <a:bodyPr anchor="ctr">
            <a:normAutofit/>
          </a:bodyPr>
          <a:lstStyle>
            <a:lvl1pPr marL="0" indent="0" algn="ctr">
              <a:buNone/>
              <a:defRPr sz="2000" spc="150" baseline="0">
                <a:solidFill>
                  <a:schemeClr val="tx1"/>
                </a:solidFill>
                <a:latin typeface="+mn-lt"/>
                <a:ea typeface="Open Sans" pitchFamily="34" charset="0"/>
                <a:cs typeface="Open Sans" pitchFamily="34" charset="0"/>
              </a:defRPr>
            </a:lvl1pPr>
          </a:lstStyle>
          <a:p>
            <a:pPr lvl="0"/>
            <a:r>
              <a:rPr lang="en-US"/>
              <a:t>CLICK TO ADD TEXT</a:t>
            </a:r>
          </a:p>
        </p:txBody>
      </p:sp>
    </p:spTree>
    <p:extLst>
      <p:ext uri="{BB962C8B-B14F-4D97-AF65-F5344CB8AC3E}">
        <p14:creationId xmlns:p14="http://schemas.microsoft.com/office/powerpoint/2010/main" val="39966681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4"/>
          <p:cNvSpPr>
            <a:spLocks noGrp="1"/>
          </p:cNvSpPr>
          <p:nvPr>
            <p:ph type="ftr" sz="quarter" idx="3"/>
          </p:nvPr>
        </p:nvSpPr>
        <p:spPr>
          <a:xfrm>
            <a:off x="1032933" y="6470651"/>
            <a:ext cx="7687735" cy="365125"/>
          </a:xfrm>
          <a:prstGeom prst="rect">
            <a:avLst/>
          </a:prstGeom>
        </p:spPr>
        <p:txBody>
          <a:bodyPr vert="horz" lIns="91440" tIns="45720" rIns="91440" bIns="45720" rtlCol="0" anchor="ctr"/>
          <a:lstStyle>
            <a:lvl1pPr algn="l">
              <a:defRPr sz="900">
                <a:solidFill>
                  <a:schemeClr val="tx1">
                    <a:lumMod val="75000"/>
                    <a:lumOff val="25000"/>
                  </a:schemeClr>
                </a:solidFill>
              </a:defRPr>
            </a:lvl1pPr>
          </a:lstStyle>
          <a:p>
            <a:endParaRPr lang="en-US"/>
          </a:p>
        </p:txBody>
      </p:sp>
      <p:sp>
        <p:nvSpPr>
          <p:cNvPr id="8" name="Slide Number Placeholder 5"/>
          <p:cNvSpPr>
            <a:spLocks noGrp="1"/>
          </p:cNvSpPr>
          <p:nvPr>
            <p:ph type="sldNum" sz="quarter" idx="4"/>
          </p:nvPr>
        </p:nvSpPr>
        <p:spPr>
          <a:xfrm>
            <a:off x="287867" y="6470651"/>
            <a:ext cx="711200" cy="365125"/>
          </a:xfrm>
          <a:prstGeom prst="rect">
            <a:avLst/>
          </a:prstGeom>
        </p:spPr>
        <p:txBody>
          <a:bodyPr vert="horz" lIns="91440" tIns="45720" rIns="91440" bIns="45720" rtlCol="0" anchor="ctr"/>
          <a:lstStyle>
            <a:lvl1pPr algn="l">
              <a:defRPr sz="1000">
                <a:solidFill>
                  <a:schemeClr val="tx1">
                    <a:lumMod val="75000"/>
                    <a:lumOff val="25000"/>
                  </a:schemeClr>
                </a:solidFill>
              </a:defRPr>
            </a:lvl1pPr>
          </a:lstStyle>
          <a:p>
            <a:fld id="{D83873E8-832F-4B54-91D1-87604BB23D9B}" type="slidenum">
              <a:rPr lang="en-US" smtClean="0"/>
              <a:t>‹#›</a:t>
            </a:fld>
            <a:endParaRPr lang="en-US"/>
          </a:p>
        </p:txBody>
      </p:sp>
    </p:spTree>
    <p:extLst>
      <p:ext uri="{BB962C8B-B14F-4D97-AF65-F5344CB8AC3E}">
        <p14:creationId xmlns:p14="http://schemas.microsoft.com/office/powerpoint/2010/main" val="27107015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7" name="Footer Placeholder 4"/>
          <p:cNvSpPr>
            <a:spLocks noGrp="1"/>
          </p:cNvSpPr>
          <p:nvPr>
            <p:ph type="ftr" sz="quarter" idx="3"/>
          </p:nvPr>
        </p:nvSpPr>
        <p:spPr>
          <a:xfrm>
            <a:off x="1032933" y="6470651"/>
            <a:ext cx="7687735" cy="365125"/>
          </a:xfrm>
          <a:prstGeom prst="rect">
            <a:avLst/>
          </a:prstGeom>
        </p:spPr>
        <p:txBody>
          <a:bodyPr vert="horz" lIns="91440" tIns="45720" rIns="91440" bIns="45720" rtlCol="0" anchor="ctr"/>
          <a:lstStyle>
            <a:lvl1pPr algn="l">
              <a:defRPr sz="900">
                <a:solidFill>
                  <a:schemeClr val="tx1">
                    <a:lumMod val="75000"/>
                    <a:lumOff val="25000"/>
                  </a:schemeClr>
                </a:solidFill>
              </a:defRPr>
            </a:lvl1pPr>
          </a:lstStyle>
          <a:p>
            <a:endParaRPr lang="en-US"/>
          </a:p>
        </p:txBody>
      </p:sp>
      <p:sp>
        <p:nvSpPr>
          <p:cNvPr id="8" name="Slide Number Placeholder 5"/>
          <p:cNvSpPr>
            <a:spLocks noGrp="1"/>
          </p:cNvSpPr>
          <p:nvPr>
            <p:ph type="sldNum" sz="quarter" idx="4"/>
          </p:nvPr>
        </p:nvSpPr>
        <p:spPr>
          <a:xfrm>
            <a:off x="287867" y="6470651"/>
            <a:ext cx="711200" cy="365125"/>
          </a:xfrm>
          <a:prstGeom prst="rect">
            <a:avLst/>
          </a:prstGeom>
        </p:spPr>
        <p:txBody>
          <a:bodyPr vert="horz" lIns="91440" tIns="45720" rIns="91440" bIns="45720" rtlCol="0" anchor="ctr"/>
          <a:lstStyle>
            <a:lvl1pPr algn="l">
              <a:defRPr sz="1000">
                <a:solidFill>
                  <a:schemeClr val="tx1">
                    <a:lumMod val="75000"/>
                    <a:lumOff val="25000"/>
                  </a:schemeClr>
                </a:solidFill>
              </a:defRPr>
            </a:lvl1pPr>
          </a:lstStyle>
          <a:p>
            <a:fld id="{D83873E8-832F-4B54-91D1-87604BB23D9B}" type="slidenum">
              <a:rPr lang="en-US" smtClean="0"/>
              <a:t>‹#›</a:t>
            </a:fld>
            <a:endParaRPr lang="en-US"/>
          </a:p>
        </p:txBody>
      </p:sp>
    </p:spTree>
    <p:extLst>
      <p:ext uri="{BB962C8B-B14F-4D97-AF65-F5344CB8AC3E}">
        <p14:creationId xmlns:p14="http://schemas.microsoft.com/office/powerpoint/2010/main" val="1302463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4"/>
          <p:cNvSpPr>
            <a:spLocks noGrp="1"/>
          </p:cNvSpPr>
          <p:nvPr>
            <p:ph type="ftr" sz="quarter" idx="3"/>
          </p:nvPr>
        </p:nvSpPr>
        <p:spPr>
          <a:xfrm>
            <a:off x="1032933" y="6470651"/>
            <a:ext cx="7687735" cy="365125"/>
          </a:xfrm>
          <a:prstGeom prst="rect">
            <a:avLst/>
          </a:prstGeom>
        </p:spPr>
        <p:txBody>
          <a:bodyPr vert="horz" lIns="91440" tIns="45720" rIns="91440" bIns="45720" rtlCol="0" anchor="ctr"/>
          <a:lstStyle>
            <a:lvl1pPr algn="l">
              <a:defRPr sz="900">
                <a:solidFill>
                  <a:schemeClr val="tx1">
                    <a:lumMod val="75000"/>
                    <a:lumOff val="25000"/>
                  </a:schemeClr>
                </a:solidFill>
              </a:defRPr>
            </a:lvl1pPr>
          </a:lstStyle>
          <a:p>
            <a:endParaRPr lang="en-US"/>
          </a:p>
        </p:txBody>
      </p:sp>
      <p:sp>
        <p:nvSpPr>
          <p:cNvPr id="9" name="Slide Number Placeholder 5"/>
          <p:cNvSpPr>
            <a:spLocks noGrp="1"/>
          </p:cNvSpPr>
          <p:nvPr>
            <p:ph type="sldNum" sz="quarter" idx="4"/>
          </p:nvPr>
        </p:nvSpPr>
        <p:spPr>
          <a:xfrm>
            <a:off x="287867" y="6470651"/>
            <a:ext cx="711200" cy="365125"/>
          </a:xfrm>
          <a:prstGeom prst="rect">
            <a:avLst/>
          </a:prstGeom>
        </p:spPr>
        <p:txBody>
          <a:bodyPr vert="horz" lIns="91440" tIns="45720" rIns="91440" bIns="45720" rtlCol="0" anchor="ctr"/>
          <a:lstStyle>
            <a:lvl1pPr algn="l">
              <a:defRPr sz="1000">
                <a:solidFill>
                  <a:schemeClr val="tx1">
                    <a:lumMod val="75000"/>
                    <a:lumOff val="25000"/>
                  </a:schemeClr>
                </a:solidFill>
              </a:defRPr>
            </a:lvl1pPr>
          </a:lstStyle>
          <a:p>
            <a:fld id="{D83873E8-832F-4B54-91D1-87604BB23D9B}" type="slidenum">
              <a:rPr lang="en-US" smtClean="0"/>
              <a:t>‹#›</a:t>
            </a:fld>
            <a:endParaRPr lang="en-US"/>
          </a:p>
        </p:txBody>
      </p:sp>
    </p:spTree>
    <p:extLst>
      <p:ext uri="{BB962C8B-B14F-4D97-AF65-F5344CB8AC3E}">
        <p14:creationId xmlns:p14="http://schemas.microsoft.com/office/powerpoint/2010/main" val="20647982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Footer Placeholder 4"/>
          <p:cNvSpPr>
            <a:spLocks noGrp="1"/>
          </p:cNvSpPr>
          <p:nvPr>
            <p:ph type="ftr" sz="quarter" idx="10"/>
          </p:nvPr>
        </p:nvSpPr>
        <p:spPr>
          <a:xfrm>
            <a:off x="1032933" y="6470651"/>
            <a:ext cx="7687735" cy="365125"/>
          </a:xfrm>
          <a:prstGeom prst="rect">
            <a:avLst/>
          </a:prstGeom>
        </p:spPr>
        <p:txBody>
          <a:bodyPr vert="horz" lIns="91440" tIns="45720" rIns="91440" bIns="45720" rtlCol="0" anchor="ctr"/>
          <a:lstStyle>
            <a:lvl1pPr algn="l">
              <a:defRPr sz="900">
                <a:solidFill>
                  <a:schemeClr val="tx1">
                    <a:lumMod val="75000"/>
                    <a:lumOff val="25000"/>
                  </a:schemeClr>
                </a:solidFill>
              </a:defRPr>
            </a:lvl1pPr>
          </a:lstStyle>
          <a:p>
            <a:endParaRPr lang="en-US"/>
          </a:p>
        </p:txBody>
      </p:sp>
      <p:sp>
        <p:nvSpPr>
          <p:cNvPr id="11" name="Slide Number Placeholder 5"/>
          <p:cNvSpPr>
            <a:spLocks noGrp="1"/>
          </p:cNvSpPr>
          <p:nvPr>
            <p:ph type="sldNum" sz="quarter" idx="11"/>
          </p:nvPr>
        </p:nvSpPr>
        <p:spPr>
          <a:xfrm>
            <a:off x="287867" y="6470651"/>
            <a:ext cx="711200" cy="365125"/>
          </a:xfrm>
          <a:prstGeom prst="rect">
            <a:avLst/>
          </a:prstGeom>
        </p:spPr>
        <p:txBody>
          <a:bodyPr vert="horz" lIns="91440" tIns="45720" rIns="91440" bIns="45720" rtlCol="0" anchor="ctr"/>
          <a:lstStyle>
            <a:lvl1pPr algn="l">
              <a:defRPr sz="1000">
                <a:solidFill>
                  <a:schemeClr val="tx1">
                    <a:lumMod val="75000"/>
                    <a:lumOff val="25000"/>
                  </a:schemeClr>
                </a:solidFill>
              </a:defRPr>
            </a:lvl1pPr>
          </a:lstStyle>
          <a:p>
            <a:fld id="{D83873E8-832F-4B54-91D1-87604BB23D9B}" type="slidenum">
              <a:rPr lang="en-US" smtClean="0"/>
              <a:t>‹#›</a:t>
            </a:fld>
            <a:endParaRPr lang="en-US"/>
          </a:p>
        </p:txBody>
      </p:sp>
    </p:spTree>
    <p:extLst>
      <p:ext uri="{BB962C8B-B14F-4D97-AF65-F5344CB8AC3E}">
        <p14:creationId xmlns:p14="http://schemas.microsoft.com/office/powerpoint/2010/main" val="302856350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7" name="Footer Placeholder 4"/>
          <p:cNvSpPr>
            <a:spLocks noGrp="1"/>
          </p:cNvSpPr>
          <p:nvPr>
            <p:ph type="ftr" sz="quarter" idx="3"/>
          </p:nvPr>
        </p:nvSpPr>
        <p:spPr>
          <a:xfrm>
            <a:off x="1032933" y="6470651"/>
            <a:ext cx="7687735" cy="365125"/>
          </a:xfrm>
          <a:prstGeom prst="rect">
            <a:avLst/>
          </a:prstGeom>
        </p:spPr>
        <p:txBody>
          <a:bodyPr vert="horz" lIns="91440" tIns="45720" rIns="91440" bIns="45720" rtlCol="0" anchor="ctr"/>
          <a:lstStyle>
            <a:lvl1pPr algn="l">
              <a:defRPr sz="900">
                <a:solidFill>
                  <a:schemeClr val="tx1">
                    <a:lumMod val="75000"/>
                    <a:lumOff val="25000"/>
                  </a:schemeClr>
                </a:solidFill>
              </a:defRPr>
            </a:lvl1pPr>
          </a:lstStyle>
          <a:p>
            <a:endParaRPr lang="en-US"/>
          </a:p>
        </p:txBody>
      </p:sp>
      <p:sp>
        <p:nvSpPr>
          <p:cNvPr id="8" name="Slide Number Placeholder 5"/>
          <p:cNvSpPr>
            <a:spLocks noGrp="1"/>
          </p:cNvSpPr>
          <p:nvPr>
            <p:ph type="sldNum" sz="quarter" idx="4"/>
          </p:nvPr>
        </p:nvSpPr>
        <p:spPr>
          <a:xfrm>
            <a:off x="287867" y="6470651"/>
            <a:ext cx="711200" cy="365125"/>
          </a:xfrm>
          <a:prstGeom prst="rect">
            <a:avLst/>
          </a:prstGeom>
        </p:spPr>
        <p:txBody>
          <a:bodyPr vert="horz" lIns="91440" tIns="45720" rIns="91440" bIns="45720" rtlCol="0" anchor="ctr"/>
          <a:lstStyle>
            <a:lvl1pPr algn="l">
              <a:defRPr sz="1000">
                <a:solidFill>
                  <a:schemeClr val="tx1">
                    <a:lumMod val="75000"/>
                    <a:lumOff val="25000"/>
                  </a:schemeClr>
                </a:solidFill>
              </a:defRPr>
            </a:lvl1pPr>
          </a:lstStyle>
          <a:p>
            <a:fld id="{D83873E8-832F-4B54-91D1-87604BB23D9B}" type="slidenum">
              <a:rPr lang="en-US" smtClean="0"/>
              <a:t>‹#›</a:t>
            </a:fld>
            <a:endParaRPr lang="en-US"/>
          </a:p>
        </p:txBody>
      </p:sp>
    </p:spTree>
    <p:extLst>
      <p:ext uri="{BB962C8B-B14F-4D97-AF65-F5344CB8AC3E}">
        <p14:creationId xmlns:p14="http://schemas.microsoft.com/office/powerpoint/2010/main" val="235106109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1032933" y="6470651"/>
            <a:ext cx="7687735" cy="365125"/>
          </a:xfrm>
          <a:prstGeom prst="rect">
            <a:avLst/>
          </a:prstGeom>
        </p:spPr>
        <p:txBody>
          <a:bodyPr vert="horz" lIns="91440" tIns="45720" rIns="91440" bIns="45720" rtlCol="0" anchor="ctr"/>
          <a:lstStyle>
            <a:lvl1pPr algn="l">
              <a:defRPr sz="9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287867" y="6470651"/>
            <a:ext cx="711200" cy="365125"/>
          </a:xfrm>
          <a:prstGeom prst="rect">
            <a:avLst/>
          </a:prstGeom>
        </p:spPr>
        <p:txBody>
          <a:bodyPr vert="horz" lIns="91440" tIns="45720" rIns="91440" bIns="45720" rtlCol="0" anchor="ctr"/>
          <a:lstStyle>
            <a:lvl1pPr algn="l">
              <a:defRPr sz="1000">
                <a:solidFill>
                  <a:schemeClr val="tx1">
                    <a:lumMod val="75000"/>
                    <a:lumOff val="25000"/>
                  </a:schemeClr>
                </a:solidFill>
              </a:defRPr>
            </a:lvl1pPr>
          </a:lstStyle>
          <a:p>
            <a:fld id="{D83873E8-832F-4B54-91D1-87604BB23D9B}" type="slidenum">
              <a:rPr lang="en-US" smtClean="0"/>
              <a:t>‹#›</a:t>
            </a:fld>
            <a:endParaRPr lang="en-US"/>
          </a:p>
        </p:txBody>
      </p:sp>
    </p:spTree>
    <p:extLst>
      <p:ext uri="{BB962C8B-B14F-4D97-AF65-F5344CB8AC3E}">
        <p14:creationId xmlns:p14="http://schemas.microsoft.com/office/powerpoint/2010/main" val="2042624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Sub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371601"/>
            <a:ext cx="10464800" cy="1927225"/>
          </a:xfrm>
        </p:spPr>
        <p:txBody>
          <a:bodyPr anchor="b">
            <a:noAutofit/>
          </a:bodyPr>
          <a:lstStyle>
            <a:lvl1pPr>
              <a:defRPr sz="5400" cap="all" baseline="0">
                <a:solidFill>
                  <a:srgbClr val="FA7268"/>
                </a:solidFill>
              </a:defRPr>
            </a:lvl1pPr>
          </a:lstStyle>
          <a:p>
            <a:r>
              <a:rPr lang="en-US"/>
              <a:t>Click to edit Master title style</a:t>
            </a:r>
          </a:p>
        </p:txBody>
      </p:sp>
      <p:sp>
        <p:nvSpPr>
          <p:cNvPr id="3" name="Subtitle 2"/>
          <p:cNvSpPr>
            <a:spLocks noGrp="1"/>
          </p:cNvSpPr>
          <p:nvPr>
            <p:ph type="subTitle" idx="1"/>
          </p:nvPr>
        </p:nvSpPr>
        <p:spPr>
          <a:xfrm>
            <a:off x="914400" y="3505200"/>
            <a:ext cx="85344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6EAED497-DBC9-426F-BC08-CEAF87D9C32B}" type="datetimeFigureOut">
              <a:rPr lang="en-US" smtClean="0"/>
              <a:t>5/11/2020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3873E8-832F-4B54-91D1-87604BB23D9B}" type="slidenum">
              <a:rPr lang="en-US" smtClean="0"/>
              <a:t>‹#›</a:t>
            </a:fld>
            <a:endParaRPr lang="en-US"/>
          </a:p>
        </p:txBody>
      </p:sp>
      <p:cxnSp>
        <p:nvCxnSpPr>
          <p:cNvPr id="8" name="Straight Connector 7"/>
          <p:cNvCxnSpPr/>
          <p:nvPr/>
        </p:nvCxnSpPr>
        <p:spPr>
          <a:xfrm>
            <a:off x="914400" y="3398520"/>
            <a:ext cx="10464800" cy="1588"/>
          </a:xfrm>
          <a:prstGeom prst="line">
            <a:avLst/>
          </a:prstGeom>
          <a:ln w="19050">
            <a:solidFill>
              <a:srgbClr val="FA7268"/>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2"/>
          <a:srcRect/>
          <a:stretch>
            <a:fillRect/>
          </a:stretch>
        </p:blipFill>
        <p:spPr>
          <a:xfrm>
            <a:off x="10881360" y="6172200"/>
            <a:ext cx="914400" cy="411480"/>
          </a:xfrm>
          <a:prstGeom prst="rect">
            <a:avLst/>
          </a:prstGeom>
        </p:spPr>
      </p:pic>
    </p:spTree>
    <p:extLst>
      <p:ext uri="{BB962C8B-B14F-4D97-AF65-F5344CB8AC3E}">
        <p14:creationId xmlns:p14="http://schemas.microsoft.com/office/powerpoint/2010/main" val="16322088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FA7268"/>
                </a:solidFill>
              </a:defRPr>
            </a:lvl1p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EAED497-DBC9-426F-BC08-CEAF87D9C32B}" type="datetimeFigureOut">
              <a:rPr lang="en-US" smtClean="0"/>
              <a:t>5/11/2020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3873E8-832F-4B54-91D1-87604BB23D9B}" type="slidenum">
              <a:rPr lang="en-US" smtClean="0"/>
              <a:t>‹#›</a:t>
            </a:fld>
            <a:endParaRPr lang="en-US"/>
          </a:p>
        </p:txBody>
      </p:sp>
      <p:pic>
        <p:nvPicPr>
          <p:cNvPr id="7" name="Picture 6"/>
          <p:cNvPicPr>
            <a:picLocks noChangeAspect="1"/>
          </p:cNvPicPr>
          <p:nvPr userDrawn="1"/>
        </p:nvPicPr>
        <p:blipFill>
          <a:blip r:embed="rId2"/>
          <a:srcRect/>
          <a:stretch>
            <a:fillRect/>
          </a:stretch>
        </p:blipFill>
        <p:spPr>
          <a:xfrm>
            <a:off x="10881360" y="6172200"/>
            <a:ext cx="914400" cy="411480"/>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2362201"/>
            <a:ext cx="10363200" cy="2200275"/>
          </a:xfrm>
        </p:spPr>
        <p:txBody>
          <a:bodyPr anchor="b">
            <a:normAutofit/>
          </a:bodyPr>
          <a:lstStyle>
            <a:lvl1pPr algn="l">
              <a:defRPr sz="4800" b="0" cap="all"/>
            </a:lvl1pPr>
          </a:lstStyle>
          <a:p>
            <a:r>
              <a:rPr lang="en-US"/>
              <a:t>Click to edit Master title style</a:t>
            </a:r>
          </a:p>
        </p:txBody>
      </p:sp>
      <p:sp>
        <p:nvSpPr>
          <p:cNvPr id="3" name="Text Placeholder 2"/>
          <p:cNvSpPr>
            <a:spLocks noGrp="1"/>
          </p:cNvSpPr>
          <p:nvPr>
            <p:ph type="body" idx="1"/>
          </p:nvPr>
        </p:nvSpPr>
        <p:spPr>
          <a:xfrm>
            <a:off x="963084" y="4626865"/>
            <a:ext cx="103632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EAED497-DBC9-426F-BC08-CEAF87D9C32B}" type="datetimeFigureOut">
              <a:rPr lang="en-US" smtClean="0"/>
              <a:t>5/11/2020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3873E8-832F-4B54-91D1-87604BB23D9B}" type="slidenum">
              <a:rPr lang="en-US" smtClean="0"/>
              <a:t>‹#›</a:t>
            </a:fld>
            <a:endParaRPr lang="en-US"/>
          </a:p>
        </p:txBody>
      </p:sp>
      <p:cxnSp>
        <p:nvCxnSpPr>
          <p:cNvPr id="7" name="Straight Connector 6"/>
          <p:cNvCxnSpPr/>
          <p:nvPr/>
        </p:nvCxnSpPr>
        <p:spPr>
          <a:xfrm>
            <a:off x="975360" y="4599432"/>
            <a:ext cx="104648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73352"/>
            <a:ext cx="53848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73352"/>
            <a:ext cx="53848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EAED497-DBC9-426F-BC08-CEAF87D9C32B}" type="datetimeFigureOut">
              <a:rPr lang="en-US" smtClean="0"/>
              <a:t>5/11/2020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3873E8-832F-4B54-91D1-87604BB23D9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676400"/>
            <a:ext cx="524256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438400"/>
            <a:ext cx="524256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339840" y="1676400"/>
            <a:ext cx="524256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39840" y="2438400"/>
            <a:ext cx="524256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EAED497-DBC9-426F-BC08-CEAF87D9C32B}" type="datetimeFigureOut">
              <a:rPr lang="en-US" smtClean="0"/>
              <a:t>5/11/2020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3873E8-832F-4B54-91D1-87604BB23D9B}" type="slidenum">
              <a:rPr lang="en-US" smtClean="0"/>
              <a:t>‹#›</a:t>
            </a:fld>
            <a:endParaRPr lang="en-US"/>
          </a:p>
        </p:txBody>
      </p:sp>
      <p:cxnSp>
        <p:nvCxnSpPr>
          <p:cNvPr id="11" name="Straight Connector 10"/>
          <p:cNvCxnSpPr/>
          <p:nvPr/>
        </p:nvCxnSpPr>
        <p:spPr>
          <a:xfrm rot="5400000">
            <a:off x="3741949" y="4045691"/>
            <a:ext cx="4709160" cy="1059"/>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EAED497-DBC9-426F-BC08-CEAF87D9C32B}" type="datetimeFigureOut">
              <a:rPr lang="en-US" smtClean="0"/>
              <a:t>5/11/2020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3873E8-832F-4B54-91D1-87604BB23D9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AED497-DBC9-426F-BC08-CEAF87D9C32B}" type="datetimeFigureOut">
              <a:rPr lang="en-US" smtClean="0"/>
              <a:t>5/11/2020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3873E8-832F-4B54-91D1-87604BB23D9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792080"/>
            <a:ext cx="2852928" cy="1261872"/>
          </a:xfrm>
        </p:spPr>
        <p:txBody>
          <a:bodyPr anchor="b">
            <a:noAutofit/>
          </a:bodyPr>
          <a:lstStyle>
            <a:lvl1pPr algn="l">
              <a:defRPr sz="2400" b="0"/>
            </a:lvl1pPr>
          </a:lstStyle>
          <a:p>
            <a:r>
              <a:rPr lang="en-US"/>
              <a:t>Click to edit Master title style</a:t>
            </a:r>
          </a:p>
        </p:txBody>
      </p:sp>
      <p:sp>
        <p:nvSpPr>
          <p:cNvPr id="3" name="Content Placeholder 2"/>
          <p:cNvSpPr>
            <a:spLocks noGrp="1"/>
          </p:cNvSpPr>
          <p:nvPr>
            <p:ph idx="1"/>
          </p:nvPr>
        </p:nvSpPr>
        <p:spPr>
          <a:xfrm>
            <a:off x="3962400" y="792080"/>
            <a:ext cx="7620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2130553"/>
            <a:ext cx="2852928"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EAED497-DBC9-426F-BC08-CEAF87D9C32B}" type="datetimeFigureOut">
              <a:rPr lang="en-US" smtClean="0"/>
              <a:t>5/11/2020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3873E8-832F-4B54-91D1-87604BB23D9B}" type="slidenum">
              <a:rPr lang="en-US" smtClean="0"/>
              <a:t>‹#›</a:t>
            </a:fld>
            <a:endParaRPr lang="en-US"/>
          </a:p>
        </p:txBody>
      </p:sp>
      <p:cxnSp>
        <p:nvCxnSpPr>
          <p:cNvPr id="9" name="Straight Connector 8"/>
          <p:cNvCxnSpPr/>
          <p:nvPr/>
        </p:nvCxnSpPr>
        <p:spPr>
          <a:xfrm rot="5400000">
            <a:off x="912152" y="3579942"/>
            <a:ext cx="5577840" cy="211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5" Type="http://schemas.openxmlformats.org/officeDocument/2006/relationships/slideLayout" Target="../slideLayouts/slideLayout17.xml"/><Relationship Id="rId4" Type="http://schemas.openxmlformats.org/officeDocument/2006/relationships/slideLayout" Target="../slideLayouts/slideLayout16.xml"/><Relationship Id="rId9"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12192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Placeholder 1"/>
          <p:cNvSpPr>
            <a:spLocks noGrp="1"/>
          </p:cNvSpPr>
          <p:nvPr>
            <p:ph type="title"/>
          </p:nvPr>
        </p:nvSpPr>
        <p:spPr>
          <a:xfrm>
            <a:off x="609600" y="533400"/>
            <a:ext cx="10972800" cy="9906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0"/>
            <a:ext cx="10972800" cy="4876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p:nvSpPr>
        <p:spPr>
          <a:xfrm>
            <a:off x="0" y="0"/>
            <a:ext cx="12192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Date Placeholder 3"/>
          <p:cNvSpPr>
            <a:spLocks noGrp="1"/>
          </p:cNvSpPr>
          <p:nvPr>
            <p:ph type="dt" sz="half" idx="2"/>
          </p:nvPr>
        </p:nvSpPr>
        <p:spPr>
          <a:xfrm>
            <a:off x="609600" y="18288"/>
            <a:ext cx="3860800" cy="329184"/>
          </a:xfrm>
          <a:prstGeom prst="rect">
            <a:avLst/>
          </a:prstGeom>
        </p:spPr>
        <p:txBody>
          <a:bodyPr vert="horz" lIns="91440" tIns="45720" rIns="91440" bIns="45720" rtlCol="0" anchor="ctr"/>
          <a:lstStyle>
            <a:lvl1pPr algn="l">
              <a:defRPr sz="1200">
                <a:solidFill>
                  <a:srgbClr val="FFFFFF"/>
                </a:solidFill>
              </a:defRPr>
            </a:lvl1pPr>
          </a:lstStyle>
          <a:p>
            <a:fld id="{6EAED497-DBC9-426F-BC08-CEAF87D9C32B}" type="datetimeFigureOut">
              <a:rPr lang="en-US" smtClean="0"/>
              <a:t>5/11/2020</a:t>
            </a:fld>
            <a:endParaRPr lang="en-US"/>
          </a:p>
        </p:txBody>
      </p:sp>
      <p:sp>
        <p:nvSpPr>
          <p:cNvPr id="5" name="Footer Placeholder 4"/>
          <p:cNvSpPr>
            <a:spLocks noGrp="1"/>
          </p:cNvSpPr>
          <p:nvPr>
            <p:ph type="ftr" sz="quarter" idx="3"/>
          </p:nvPr>
        </p:nvSpPr>
        <p:spPr>
          <a:xfrm>
            <a:off x="4572000" y="18288"/>
            <a:ext cx="54864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10160000" y="18288"/>
            <a:ext cx="1422400" cy="329184"/>
          </a:xfrm>
          <a:prstGeom prst="rect">
            <a:avLst/>
          </a:prstGeom>
        </p:spPr>
        <p:txBody>
          <a:bodyPr vert="horz" lIns="91440" tIns="45720" rIns="91440" bIns="45720" rtlCol="0" anchor="ctr"/>
          <a:lstStyle>
            <a:lvl1pPr algn="l">
              <a:defRPr sz="1400" b="1">
                <a:solidFill>
                  <a:srgbClr val="FFFFFF"/>
                </a:solidFill>
              </a:defRPr>
            </a:lvl1pPr>
          </a:lstStyle>
          <a:p>
            <a:fld id="{D83873E8-832F-4B54-91D1-87604BB23D9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57" r:id="rId1"/>
    <p:sldLayoutId id="2147483768" r:id="rId2"/>
    <p:sldLayoutId id="2147483758" r:id="rId3"/>
    <p:sldLayoutId id="2147483759" r:id="rId4"/>
    <p:sldLayoutId id="2147483760" r:id="rId5"/>
    <p:sldLayoutId id="2147483761" r:id="rId6"/>
    <p:sldLayoutId id="2147483762" r:id="rId7"/>
    <p:sldLayoutId id="2147483763" r:id="rId8"/>
    <p:sldLayoutId id="2147483764" r:id="rId9"/>
    <p:sldLayoutId id="2147483765" r:id="rId10"/>
    <p:sldLayoutId id="2147483766" r:id="rId11"/>
    <p:sldLayoutId id="2147483767" r:id="rId12"/>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Tx/>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9"/>
          <a:srcRect/>
          <a:stretch>
            <a:fillRect/>
          </a:stretch>
        </p:blipFill>
        <p:spPr>
          <a:xfrm>
            <a:off x="0" y="0"/>
            <a:ext cx="12192000" cy="6858000"/>
          </a:xfrm>
          <a:prstGeom prst="rect">
            <a:avLst/>
          </a:prstGeom>
        </p:spPr>
      </p:pic>
      <p:sp>
        <p:nvSpPr>
          <p:cNvPr id="8" name="Footer Placeholder 4"/>
          <p:cNvSpPr>
            <a:spLocks noGrp="1"/>
          </p:cNvSpPr>
          <p:nvPr>
            <p:ph type="ftr" sz="quarter" idx="3"/>
          </p:nvPr>
        </p:nvSpPr>
        <p:spPr>
          <a:xfrm>
            <a:off x="1032933" y="6470651"/>
            <a:ext cx="7687735" cy="365125"/>
          </a:xfrm>
          <a:prstGeom prst="rect">
            <a:avLst/>
          </a:prstGeom>
        </p:spPr>
        <p:txBody>
          <a:bodyPr vert="horz" lIns="91440" tIns="45720" rIns="91440" bIns="45720" rtlCol="0" anchor="ctr"/>
          <a:lstStyle>
            <a:lvl1pPr algn="l">
              <a:defRPr sz="900">
                <a:solidFill>
                  <a:schemeClr val="tx1">
                    <a:lumMod val="75000"/>
                    <a:lumOff val="25000"/>
                  </a:schemeClr>
                </a:solidFill>
              </a:defRPr>
            </a:lvl1pPr>
          </a:lstStyle>
          <a:p>
            <a:endParaRPr lang="en-US"/>
          </a:p>
        </p:txBody>
      </p:sp>
      <p:sp>
        <p:nvSpPr>
          <p:cNvPr id="9" name="Slide Number Placeholder 5"/>
          <p:cNvSpPr>
            <a:spLocks noGrp="1"/>
          </p:cNvSpPr>
          <p:nvPr>
            <p:ph type="sldNum" sz="quarter" idx="4"/>
          </p:nvPr>
        </p:nvSpPr>
        <p:spPr>
          <a:xfrm>
            <a:off x="287867" y="6470651"/>
            <a:ext cx="711200" cy="365125"/>
          </a:xfrm>
          <a:prstGeom prst="rect">
            <a:avLst/>
          </a:prstGeom>
        </p:spPr>
        <p:txBody>
          <a:bodyPr vert="horz" lIns="91440" tIns="45720" rIns="91440" bIns="45720" rtlCol="0" anchor="ctr"/>
          <a:lstStyle>
            <a:lvl1pPr algn="l">
              <a:defRPr sz="1000">
                <a:solidFill>
                  <a:schemeClr val="tx1">
                    <a:lumMod val="75000"/>
                    <a:lumOff val="25000"/>
                  </a:schemeClr>
                </a:solidFill>
              </a:defRPr>
            </a:lvl1pPr>
          </a:lstStyle>
          <a:p>
            <a:fld id="{D83873E8-832F-4B54-91D1-87604BB23D9B}" type="slidenum">
              <a:rPr lang="en-US" smtClean="0"/>
              <a:t>‹#›</a:t>
            </a:fld>
            <a:endParaRPr lang="en-US"/>
          </a:p>
        </p:txBody>
      </p:sp>
      <p:sp>
        <p:nvSpPr>
          <p:cNvPr id="2" name="Title Placeholder 1"/>
          <p:cNvSpPr>
            <a:spLocks noGrp="1"/>
          </p:cNvSpPr>
          <p:nvPr>
            <p:ph type="title"/>
          </p:nvPr>
        </p:nvSpPr>
        <p:spPr>
          <a:xfrm>
            <a:off x="609600" y="76200"/>
            <a:ext cx="10972800" cy="1143000"/>
          </a:xfrm>
          <a:prstGeom prst="rect">
            <a:avLst/>
          </a:prstGeom>
        </p:spPr>
        <p:txBody>
          <a:bodyPr vert="horz" lIns="91440" tIns="45720" rIns="91440" bIns="45720" rtlCol="0" anchor="ctr">
            <a:no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78185953"/>
      </p:ext>
    </p:extLst>
  </p:cSld>
  <p:clrMap bg1="lt1" tx1="dk1" bg2="lt2" tx2="dk2" accent1="accent1" accent2="accent2" accent3="accent3" accent4="accent4" accent5="accent5" accent6="accent6" hlink="hlink" folHlink="folHlink"/>
  <p:sldLayoutIdLst>
    <p:sldLayoutId id="2147483782" r:id="rId1"/>
    <p:sldLayoutId id="2147483783" r:id="rId2"/>
    <p:sldLayoutId id="2147483784" r:id="rId3"/>
    <p:sldLayoutId id="2147483785" r:id="rId4"/>
    <p:sldLayoutId id="2147483786" r:id="rId5"/>
    <p:sldLayoutId id="2147483787" r:id="rId6"/>
    <p:sldLayoutId id="2147483788" r:id="rId7"/>
  </p:sldLayoutIdLst>
  <p:txStyles>
    <p:titleStyle>
      <a:lvl1pPr algn="l" defTabSz="914400" rtl="0" eaLnBrk="1" latinLnBrk="0" hangingPunct="1">
        <a:spcBef>
          <a:spcPct val="0"/>
        </a:spcBef>
        <a:buNone/>
        <a:defRPr sz="3400" kern="1200">
          <a:solidFill>
            <a:schemeClr val="bg1"/>
          </a:solidFill>
          <a:latin typeface="+mj-lt"/>
          <a:ea typeface="Open Sans" panose="020B0606030504020204" pitchFamily="34" charset="0"/>
          <a:cs typeface="Open Sans" panose="020B0606030504020204" pitchFamily="34" charset="0"/>
        </a:defRPr>
      </a:lvl1pPr>
    </p:titleStyle>
    <p:bodyStyle>
      <a:lvl1pPr marL="342900" indent="-342900" algn="l" defTabSz="914400" rtl="0" eaLnBrk="1" latinLnBrk="0" hangingPunct="1">
        <a:spcBef>
          <a:spcPct val="0"/>
        </a:spcBef>
        <a:spcAft>
          <a:spcPts val="2400"/>
        </a:spcAft>
        <a:buClr>
          <a:schemeClr val="accent6">
            <a:lumMod val="75000"/>
          </a:schemeClr>
        </a:buClr>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0"/>
        </a:spcBef>
        <a:spcAft>
          <a:spcPts val="2400"/>
        </a:spcAft>
        <a:buClr>
          <a:schemeClr val="accent6">
            <a:lumMod val="75000"/>
          </a:schemeClr>
        </a:buClr>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0"/>
        </a:spcBef>
        <a:spcAft>
          <a:spcPts val="2400"/>
        </a:spcAft>
        <a:buClr>
          <a:schemeClr val="accent6">
            <a:lumMod val="75000"/>
          </a:schemeClr>
        </a:buClr>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0"/>
        </a:spcBef>
        <a:spcAft>
          <a:spcPts val="2400"/>
        </a:spcAft>
        <a:buClr>
          <a:schemeClr val="accent6">
            <a:lumMod val="75000"/>
          </a:schemeClr>
        </a:buClr>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0"/>
        </a:spcBef>
        <a:spcAft>
          <a:spcPts val="2400"/>
        </a:spcAft>
        <a:buClr>
          <a:schemeClr val="accent6">
            <a:lumMod val="75000"/>
          </a:schemeClr>
        </a:buClr>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0" y="1295400"/>
            <a:ext cx="6934200" cy="2057400"/>
          </a:xfrm>
        </p:spPr>
        <p:txBody>
          <a:bodyPr>
            <a:normAutofit/>
          </a:bodyPr>
          <a:lstStyle/>
          <a:p>
            <a:pPr algn="ctr"/>
            <a:r>
              <a:rPr lang="en-US" sz="3600">
                <a:solidFill>
                  <a:srgbClr val="0000CD"/>
                </a:solidFill>
                <a:latin typeface="Century Gothic" panose="020B0502020202020204" pitchFamily="34" charset="0"/>
                <a:cs typeface="Microsoft Tai Le" panose="020B0502040204020203" pitchFamily="34" charset="0"/>
              </a:rPr>
              <a:t>A Guide to Executing Estate Planning Documents in Uncertain Times</a:t>
            </a:r>
          </a:p>
        </p:txBody>
      </p:sp>
      <p:sp>
        <p:nvSpPr>
          <p:cNvPr id="4" name="TextBox 3"/>
          <p:cNvSpPr txBox="1"/>
          <p:nvPr/>
        </p:nvSpPr>
        <p:spPr>
          <a:xfrm>
            <a:off x="3924300" y="4114800"/>
            <a:ext cx="4419600" cy="2046714"/>
          </a:xfrm>
          <a:prstGeom prst="rect">
            <a:avLst/>
          </a:prstGeom>
          <a:noFill/>
        </p:spPr>
        <p:txBody>
          <a:bodyPr wrap="square" rtlCol="0">
            <a:spAutoFit/>
          </a:bodyPr>
          <a:lstStyle/>
          <a:p>
            <a:pPr algn="ctr">
              <a:spcAft>
                <a:spcPts val="600"/>
              </a:spcAft>
            </a:pPr>
            <a:r>
              <a:rPr lang="en-US" sz="2000" b="1">
                <a:solidFill>
                  <a:schemeClr val="tx1">
                    <a:lumMod val="65000"/>
                    <a:lumOff val="35000"/>
                  </a:schemeClr>
                </a:solidFill>
                <a:latin typeface="Century Gothic" panose="020B0502020202020204" pitchFamily="34" charset="0"/>
                <a:cs typeface="Arial" pitchFamily="34" charset="0"/>
              </a:rPr>
              <a:t>Presented by Eric Reis</a:t>
            </a:r>
          </a:p>
          <a:p>
            <a:pPr algn="ctr">
              <a:spcAft>
                <a:spcPts val="600"/>
              </a:spcAft>
            </a:pPr>
            <a:r>
              <a:rPr lang="en-US" sz="1600" b="1">
                <a:solidFill>
                  <a:schemeClr val="tx1">
                    <a:lumMod val="65000"/>
                    <a:lumOff val="35000"/>
                  </a:schemeClr>
                </a:solidFill>
                <a:latin typeface="Century Gothic" panose="020B0502020202020204" pitchFamily="34" charset="0"/>
                <a:cs typeface="Arial" pitchFamily="34" charset="0"/>
              </a:rPr>
              <a:t>Thompson &amp; Knight LLP</a:t>
            </a:r>
          </a:p>
          <a:p>
            <a:pPr algn="ctr">
              <a:spcAft>
                <a:spcPts val="600"/>
              </a:spcAft>
            </a:pPr>
            <a:endParaRPr lang="en-US" sz="1000" b="1">
              <a:solidFill>
                <a:schemeClr val="tx1">
                  <a:lumMod val="65000"/>
                  <a:lumOff val="35000"/>
                </a:schemeClr>
              </a:solidFill>
              <a:latin typeface="Century Gothic" panose="020B0502020202020204" pitchFamily="34" charset="0"/>
              <a:cs typeface="Arial" pitchFamily="34" charset="0"/>
            </a:endParaRPr>
          </a:p>
          <a:p>
            <a:pPr algn="ctr">
              <a:spcAft>
                <a:spcPts val="600"/>
              </a:spcAft>
            </a:pPr>
            <a:r>
              <a:rPr lang="en-US" sz="2000" b="1">
                <a:solidFill>
                  <a:schemeClr val="tx1">
                    <a:lumMod val="65000"/>
                    <a:lumOff val="35000"/>
                  </a:schemeClr>
                </a:solidFill>
                <a:latin typeface="Century Gothic" panose="020B0502020202020204" pitchFamily="34" charset="0"/>
                <a:cs typeface="Arial" pitchFamily="34" charset="0"/>
              </a:rPr>
              <a:t>Based on a Presentation by</a:t>
            </a:r>
          </a:p>
          <a:p>
            <a:pPr algn="ctr">
              <a:spcAft>
                <a:spcPts val="600"/>
              </a:spcAft>
            </a:pPr>
            <a:r>
              <a:rPr lang="en-US" sz="2000" b="1">
                <a:solidFill>
                  <a:schemeClr val="tx1">
                    <a:lumMod val="65000"/>
                    <a:lumOff val="35000"/>
                  </a:schemeClr>
                </a:solidFill>
                <a:latin typeface="Century Gothic" panose="020B0502020202020204" pitchFamily="34" charset="0"/>
                <a:cs typeface="Arial" pitchFamily="34" charset="0"/>
              </a:rPr>
              <a:t>William D. Pargaman</a:t>
            </a:r>
          </a:p>
          <a:p>
            <a:pPr algn="ctr"/>
            <a:r>
              <a:rPr lang="en-US" sz="1600" b="1" spc="-150">
                <a:solidFill>
                  <a:schemeClr val="tx1">
                    <a:lumMod val="65000"/>
                    <a:lumOff val="35000"/>
                  </a:schemeClr>
                </a:solidFill>
                <a:latin typeface="Century Gothic" panose="020B0502020202020204" pitchFamily="34" charset="0"/>
                <a:ea typeface="Times New Roman"/>
                <a:cs typeface="Kalinga"/>
              </a:rPr>
              <a:t>SAUNDERS, NORVAL, PARGAMAN</a:t>
            </a:r>
            <a:r>
              <a:rPr lang="en-US" sz="1600" b="1" spc="-150">
                <a:solidFill>
                  <a:srgbClr val="A4A000"/>
                </a:solidFill>
                <a:latin typeface="Century Gothic" panose="020B0502020202020204" pitchFamily="34" charset="0"/>
                <a:ea typeface="Times New Roman"/>
                <a:cs typeface="Kalinga"/>
              </a:rPr>
              <a:t>&amp;</a:t>
            </a:r>
            <a:r>
              <a:rPr lang="en-US" sz="1600" b="1" spc="-150">
                <a:solidFill>
                  <a:schemeClr val="tx1">
                    <a:lumMod val="65000"/>
                    <a:lumOff val="35000"/>
                  </a:schemeClr>
                </a:solidFill>
                <a:latin typeface="Century Gothic" panose="020B0502020202020204" pitchFamily="34" charset="0"/>
                <a:ea typeface="Times New Roman"/>
                <a:cs typeface="Kalinga"/>
              </a:rPr>
              <a:t>ATKINS, LLP</a:t>
            </a:r>
            <a:endParaRPr lang="en-US" sz="1600" b="1" spc="-150">
              <a:solidFill>
                <a:srgbClr val="292934">
                  <a:lumMod val="65000"/>
                  <a:lumOff val="35000"/>
                </a:srgbClr>
              </a:solidFill>
              <a:latin typeface="Century Gothic" panose="020B0502020202020204" pitchFamily="34" charset="0"/>
              <a:ea typeface="Times New Roman"/>
              <a:cs typeface="Times New Roman"/>
            </a:endParaRPr>
          </a:p>
        </p:txBody>
      </p:sp>
      <p:sp>
        <p:nvSpPr>
          <p:cNvPr id="5" name="TextBox 4">
            <a:extLst>
              <a:ext uri="{FF2B5EF4-FFF2-40B4-BE49-F238E27FC236}">
                <a16:creationId xmlns:a16="http://schemas.microsoft.com/office/drawing/2014/main" id="{42E66073-57D3-4B53-A30A-1DB499C4CC3A}"/>
              </a:ext>
            </a:extLst>
          </p:cNvPr>
          <p:cNvSpPr txBox="1"/>
          <p:nvPr/>
        </p:nvSpPr>
        <p:spPr>
          <a:xfrm>
            <a:off x="10591800" y="6324600"/>
            <a:ext cx="1066800" cy="261610"/>
          </a:xfrm>
          <a:prstGeom prst="rect">
            <a:avLst/>
          </a:prstGeom>
          <a:noFill/>
        </p:spPr>
        <p:txBody>
          <a:bodyPr wrap="square" rtlCol="0">
            <a:spAutoFit/>
          </a:bodyPr>
          <a:lstStyle/>
          <a:p>
            <a:pPr algn="ctr">
              <a:spcAft>
                <a:spcPts val="600"/>
              </a:spcAft>
            </a:pPr>
            <a:r>
              <a:rPr lang="en-US" sz="1100" kern="0">
                <a:solidFill>
                  <a:srgbClr val="292934">
                    <a:lumMod val="65000"/>
                    <a:lumOff val="35000"/>
                  </a:srgbClr>
                </a:solidFill>
                <a:latin typeface="Century Gothic" panose="020B0502020202020204" pitchFamily="34" charset="0"/>
                <a:ea typeface="Times New Roman"/>
                <a:cs typeface="Times New Roman"/>
              </a:rPr>
              <a:t>May 8, 2020</a:t>
            </a:r>
          </a:p>
        </p:txBody>
      </p:sp>
    </p:spTree>
    <p:extLst>
      <p:ext uri="{BB962C8B-B14F-4D97-AF65-F5344CB8AC3E}">
        <p14:creationId xmlns:p14="http://schemas.microsoft.com/office/powerpoint/2010/main" val="3713269158"/>
      </p:ext>
    </p:extLst>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t>Holographic Wills</a:t>
            </a:r>
          </a:p>
        </p:txBody>
      </p:sp>
      <p:sp>
        <p:nvSpPr>
          <p:cNvPr id="3" name="Content Placeholder 2"/>
          <p:cNvSpPr>
            <a:spLocks noGrp="1"/>
          </p:cNvSpPr>
          <p:nvPr>
            <p:ph idx="1"/>
          </p:nvPr>
        </p:nvSpPr>
        <p:spPr/>
        <p:txBody>
          <a:bodyPr>
            <a:normAutofit/>
          </a:bodyPr>
          <a:lstStyle/>
          <a:p>
            <a:r>
              <a:rPr lang="en-US"/>
              <a:t>Even witnesses are unnecessary if the will is “written wholly in the testator’s handwriting.”</a:t>
            </a:r>
          </a:p>
          <a:p>
            <a:r>
              <a:rPr lang="en-US"/>
              <a:t>“Handwriting” does not mean cursive.  However the testator normally writes is fine.</a:t>
            </a:r>
          </a:p>
          <a:p>
            <a:r>
              <a:rPr lang="en-US"/>
              <a:t>The testator’s signature isn’t required by the statute, but cases suggest it is.  It may appear in the body of the will rather than the end.</a:t>
            </a:r>
          </a:p>
          <a:p>
            <a:r>
              <a:rPr lang="en-US"/>
              <a:t>The will need not be dated, although that would be a good idea.</a:t>
            </a:r>
          </a:p>
          <a:p>
            <a:r>
              <a:rPr lang="en-US"/>
              <a:t>Again, note that no notary is needed for a valid holographic will.</a:t>
            </a:r>
          </a:p>
        </p:txBody>
      </p:sp>
    </p:spTree>
    <p:extLst>
      <p:ext uri="{BB962C8B-B14F-4D97-AF65-F5344CB8AC3E}">
        <p14:creationId xmlns:p14="http://schemas.microsoft.com/office/powerpoint/2010/main" val="2373665245"/>
      </p:ext>
    </p:extLst>
  </p:cSld>
  <p:clrMapOvr>
    <a:masterClrMapping/>
  </p:clrMapOvr>
  <p:transition spd="slow">
    <p:push/>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t>Self-Proving Affidavits</a:t>
            </a:r>
          </a:p>
        </p:txBody>
      </p:sp>
      <p:sp>
        <p:nvSpPr>
          <p:cNvPr id="3" name="Content Placeholder 2"/>
          <p:cNvSpPr>
            <a:spLocks noGrp="1"/>
          </p:cNvSpPr>
          <p:nvPr>
            <p:ph idx="1"/>
          </p:nvPr>
        </p:nvSpPr>
        <p:spPr/>
        <p:txBody>
          <a:bodyPr>
            <a:normAutofit/>
          </a:bodyPr>
          <a:lstStyle/>
          <a:p>
            <a:r>
              <a:rPr lang="en-US"/>
              <a:t>A notary isn’t required to make any will valid.</a:t>
            </a:r>
          </a:p>
          <a:p>
            <a:r>
              <a:rPr lang="en-US"/>
              <a:t>Adding a self-proving affidavit will make it easier to probate the will following the testator’s death.</a:t>
            </a:r>
          </a:p>
          <a:p>
            <a:r>
              <a:rPr lang="en-US"/>
              <a:t>A self-proving affidavit requires a notary.</a:t>
            </a:r>
          </a:p>
          <a:p>
            <a:pPr lvl="1"/>
            <a:r>
              <a:rPr lang="en-US"/>
              <a:t>“Unsworn declarations” are unavailable for self-proving affidavits.</a:t>
            </a:r>
          </a:p>
        </p:txBody>
      </p:sp>
    </p:spTree>
    <p:extLst>
      <p:ext uri="{BB962C8B-B14F-4D97-AF65-F5344CB8AC3E}">
        <p14:creationId xmlns:p14="http://schemas.microsoft.com/office/powerpoint/2010/main" val="3037463361"/>
      </p:ext>
    </p:extLst>
  </p:cSld>
  <p:clrMapOvr>
    <a:masterClrMapping/>
  </p:clrMapOvr>
  <p:transition spd="slow">
    <p:push/>
  </p:transition>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alpha val="6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t>Sample Will Forms</a:t>
            </a:r>
          </a:p>
        </p:txBody>
      </p:sp>
      <p:sp>
        <p:nvSpPr>
          <p:cNvPr id="3" name="Content Placeholder 2"/>
          <p:cNvSpPr>
            <a:spLocks noGrp="1"/>
          </p:cNvSpPr>
          <p:nvPr>
            <p:ph idx="1"/>
          </p:nvPr>
        </p:nvSpPr>
        <p:spPr/>
        <p:txBody>
          <a:bodyPr>
            <a:normAutofit/>
          </a:bodyPr>
          <a:lstStyle/>
          <a:p>
            <a:r>
              <a:rPr lang="en-US"/>
              <a:t>Attachment 1 to the Guide is an “emergency” or “temporary” attested will form I’ve put together.</a:t>
            </a:r>
          </a:p>
          <a:p>
            <a:pPr lvl="1"/>
            <a:r>
              <a:rPr lang="en-US"/>
              <a:t>There’s no reason not to use your own standard form.</a:t>
            </a:r>
          </a:p>
          <a:p>
            <a:r>
              <a:rPr lang="en-US"/>
              <a:t>Attachment 2 is a suggested holographic will form that may be copied by the testator.  It contains what I consider the “bare minimum.”</a:t>
            </a:r>
          </a:p>
          <a:p>
            <a:r>
              <a:rPr lang="en-US"/>
              <a:t>Note that either can be self-proved at a later date should a notary become available.</a:t>
            </a:r>
          </a:p>
          <a:p>
            <a:pPr lvl="1"/>
            <a:r>
              <a:rPr lang="en-US"/>
              <a:t>See the last page of each attachment.</a:t>
            </a:r>
          </a:p>
        </p:txBody>
      </p:sp>
      <p:cxnSp>
        <p:nvCxnSpPr>
          <p:cNvPr id="12" name="Straight Arrow Connector 11"/>
          <p:cNvCxnSpPr/>
          <p:nvPr/>
        </p:nvCxnSpPr>
        <p:spPr>
          <a:xfrm flipH="1">
            <a:off x="3733800" y="3505200"/>
            <a:ext cx="2590800" cy="1600200"/>
          </a:xfrm>
          <a:prstGeom prst="straightConnector1">
            <a:avLst/>
          </a:prstGeom>
          <a:ln w="38100" cap="flat" algn="ctr">
            <a:solidFill>
              <a:srgbClr val="00CCFF">
                <a:alpha val="60000"/>
              </a:srgbClr>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16" name="Cloud 15"/>
          <p:cNvSpPr/>
          <p:nvPr/>
        </p:nvSpPr>
        <p:spPr>
          <a:xfrm>
            <a:off x="609600" y="5105400"/>
            <a:ext cx="5943600" cy="1676400"/>
          </a:xfrm>
          <a:prstGeom prst="cloud">
            <a:avLst/>
          </a:prstGeom>
          <a:solidFill>
            <a:srgbClr val="00CCFF"/>
          </a:solidFill>
          <a:ln w="26425" cap="flat" algn="ctr">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(Eric’s bare minimum is </a:t>
            </a:r>
            <a:br>
              <a:rPr lang="en-US"/>
            </a:br>
            <a:r>
              <a:rPr lang="en-US"/>
              <a:t>a little barer than Bill’s.)</a:t>
            </a:r>
          </a:p>
        </p:txBody>
      </p:sp>
    </p:spTree>
    <p:extLst>
      <p:ext uri="{BB962C8B-B14F-4D97-AF65-F5344CB8AC3E}">
        <p14:creationId xmlns:p14="http://schemas.microsoft.com/office/powerpoint/2010/main" val="2490312161"/>
      </p:ext>
    </p:extLst>
  </p:cSld>
  <p:clrMapOvr>
    <a:masterClrMapping/>
  </p:clrMapOvr>
  <p:transition spd="slow">
    <p:push/>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What’s The Bare Minimum for Holographic Will? (per Eric)</a:t>
            </a:r>
          </a:p>
        </p:txBody>
      </p:sp>
      <p:sp>
        <p:nvSpPr>
          <p:cNvPr id="3" name="Content Placeholder 2"/>
          <p:cNvSpPr>
            <a:spLocks noGrp="1"/>
          </p:cNvSpPr>
          <p:nvPr>
            <p:ph idx="1"/>
          </p:nvPr>
        </p:nvSpPr>
        <p:spPr/>
        <p:txBody>
          <a:bodyPr>
            <a:normAutofit fontScale="77500" lnSpcReduction="20000"/>
          </a:bodyPr>
          <a:lstStyle/>
          <a:p>
            <a:pPr marL="0" indent="0">
              <a:buNone/>
            </a:pPr>
            <a:r>
              <a:rPr lang="en-US"/>
              <a:t>I, John Doe, declare that this is my will.</a:t>
            </a:r>
          </a:p>
          <a:p>
            <a:pPr marL="0" indent="0">
              <a:buNone/>
            </a:pPr>
            <a:r>
              <a:rPr lang="en-US"/>
              <a:t>I give my entire estate to Jane Doe, or if she does not survive me, to my children.</a:t>
            </a:r>
          </a:p>
          <a:p>
            <a:pPr marL="0" indent="0">
              <a:buNone/>
            </a:pPr>
            <a:r>
              <a:rPr lang="en-US"/>
              <a:t>I appoint Jane Doe, or if she cannot serve, Bro Doe, as independent executor without bond. I give my independent executor all the powers of a trustee under the Texas Trust Code.</a:t>
            </a:r>
          </a:p>
          <a:p>
            <a:pPr marL="0" indent="0">
              <a:buNone/>
            </a:pPr>
            <a:r>
              <a:rPr lang="en-US"/>
              <a:t>[</a:t>
            </a:r>
            <a:r>
              <a:rPr lang="en-US" i="1"/>
              <a:t>If applicable:</a:t>
            </a:r>
            <a:r>
              <a:rPr lang="en-US"/>
              <a:t> I appoint Bro Doe as guardian of my children, without bond.]</a:t>
            </a:r>
          </a:p>
          <a:p>
            <a:pPr marL="0" indent="0">
              <a:buNone/>
            </a:pPr>
            <a:r>
              <a:rPr lang="en-US"/>
              <a:t>[</a:t>
            </a:r>
            <a:r>
              <a:rPr lang="en-US" i="1"/>
              <a:t>Optional but helpful: </a:t>
            </a:r>
            <a:r>
              <a:rPr lang="en-US"/>
              <a:t>Dated _________, 2020.]</a:t>
            </a:r>
          </a:p>
          <a:p>
            <a:pPr marL="0" indent="0">
              <a:buNone/>
            </a:pPr>
            <a:br>
              <a:rPr lang="en-US"/>
            </a:br>
            <a:r>
              <a:rPr lang="en-US"/>
              <a:t>						</a:t>
            </a:r>
            <a:r>
              <a:rPr lang="en-US" i="1"/>
              <a:t>John Doe</a:t>
            </a:r>
          </a:p>
        </p:txBody>
      </p:sp>
    </p:spTree>
    <p:extLst>
      <p:ext uri="{BB962C8B-B14F-4D97-AF65-F5344CB8AC3E}">
        <p14:creationId xmlns:p14="http://schemas.microsoft.com/office/powerpoint/2010/main" val="74701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What Has Eric (Intentionally) Left Out?</a:t>
            </a:r>
          </a:p>
        </p:txBody>
      </p:sp>
      <p:sp>
        <p:nvSpPr>
          <p:cNvPr id="3" name="Content Placeholder 2"/>
          <p:cNvSpPr>
            <a:spLocks noGrp="1"/>
          </p:cNvSpPr>
          <p:nvPr>
            <p:ph idx="1"/>
          </p:nvPr>
        </p:nvSpPr>
        <p:spPr/>
        <p:txBody>
          <a:bodyPr>
            <a:normAutofit/>
          </a:bodyPr>
          <a:lstStyle/>
          <a:p>
            <a:r>
              <a:rPr lang="en-US"/>
              <a:t>Omit phrases like “a resident of ______ County.” You can prove up residence/domicile when you probate.</a:t>
            </a:r>
          </a:p>
          <a:p>
            <a:r>
              <a:rPr lang="en-US"/>
              <a:t>Don’t bother saying you’re revoking prior wills and codicils, if this will disposes of entire estate.</a:t>
            </a:r>
          </a:p>
          <a:p>
            <a:r>
              <a:rPr lang="en-US"/>
              <a:t>Condense alternative dispositions into one sentence: “I give my entire estate to my spouse, or if my spouse does not survive me, to my children.”</a:t>
            </a:r>
          </a:p>
        </p:txBody>
      </p:sp>
    </p:spTree>
    <p:extLst>
      <p:ext uri="{BB962C8B-B14F-4D97-AF65-F5344CB8AC3E}">
        <p14:creationId xmlns:p14="http://schemas.microsoft.com/office/powerpoint/2010/main" val="41496578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What’s The Bare Minimum for Holographic Will? (per Eric)</a:t>
            </a:r>
          </a:p>
        </p:txBody>
      </p:sp>
      <p:sp>
        <p:nvSpPr>
          <p:cNvPr id="3" name="Content Placeholder 2"/>
          <p:cNvSpPr>
            <a:spLocks noGrp="1"/>
          </p:cNvSpPr>
          <p:nvPr>
            <p:ph idx="1"/>
          </p:nvPr>
        </p:nvSpPr>
        <p:spPr/>
        <p:txBody>
          <a:bodyPr>
            <a:normAutofit fontScale="92500" lnSpcReduction="10000"/>
          </a:bodyPr>
          <a:lstStyle/>
          <a:p>
            <a:r>
              <a:rPr lang="en-US"/>
              <a:t>Omit survival language except where you really need it:</a:t>
            </a:r>
            <a:br>
              <a:rPr lang="en-US"/>
            </a:br>
            <a:r>
              <a:rPr lang="en-US"/>
              <a:t>“I give my entire estate to my spouse, or if my spouse does not survive me, to my children </a:t>
            </a:r>
            <a:r>
              <a:rPr lang="en-US" strike="sngStrike"/>
              <a:t>descendants who survive me, per stirpes</a:t>
            </a:r>
            <a:r>
              <a:rPr lang="en-US"/>
              <a:t>.</a:t>
            </a:r>
          </a:p>
          <a:p>
            <a:r>
              <a:rPr lang="en-US"/>
              <a:t>Omit final wipe-out: “If neither my spouse nor any descendant survives me, I give my entire estate to my heirs.”</a:t>
            </a:r>
          </a:p>
          <a:p>
            <a:r>
              <a:rPr lang="en-US"/>
              <a:t>Consider omitting “No action shall be had in any court” IE language, unless you have a patient client. Caselaw says you don’t need it (but your local judge may disagree).</a:t>
            </a:r>
          </a:p>
        </p:txBody>
      </p:sp>
    </p:spTree>
    <p:extLst>
      <p:ext uri="{BB962C8B-B14F-4D97-AF65-F5344CB8AC3E}">
        <p14:creationId xmlns:p14="http://schemas.microsoft.com/office/powerpoint/2010/main" val="29874081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What’s The Bare Minimum for Holographic Will? (per Eric)</a:t>
            </a:r>
          </a:p>
        </p:txBody>
      </p:sp>
      <p:sp>
        <p:nvSpPr>
          <p:cNvPr id="3" name="Content Placeholder 2"/>
          <p:cNvSpPr>
            <a:spLocks noGrp="1"/>
          </p:cNvSpPr>
          <p:nvPr>
            <p:ph idx="1"/>
          </p:nvPr>
        </p:nvSpPr>
        <p:spPr/>
        <p:txBody>
          <a:bodyPr>
            <a:normAutofit/>
          </a:bodyPr>
          <a:lstStyle/>
          <a:p>
            <a:r>
              <a:rPr lang="en-US"/>
              <a:t>Omit language authorizing payment to custodian under TUTMA, if give executor the powers of a trustee. See Trust Code § 113.021.</a:t>
            </a:r>
          </a:p>
        </p:txBody>
      </p:sp>
    </p:spTree>
    <p:extLst>
      <p:ext uri="{BB962C8B-B14F-4D97-AF65-F5344CB8AC3E}">
        <p14:creationId xmlns:p14="http://schemas.microsoft.com/office/powerpoint/2010/main" val="22500846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“Pourover” Holographic Wills</a:t>
            </a:r>
          </a:p>
        </p:txBody>
      </p:sp>
      <p:sp>
        <p:nvSpPr>
          <p:cNvPr id="3" name="Content Placeholder 2"/>
          <p:cNvSpPr>
            <a:spLocks noGrp="1"/>
          </p:cNvSpPr>
          <p:nvPr>
            <p:ph idx="1"/>
          </p:nvPr>
        </p:nvSpPr>
        <p:spPr/>
        <p:txBody>
          <a:bodyPr>
            <a:normAutofit/>
          </a:bodyPr>
          <a:lstStyle/>
          <a:p>
            <a:r>
              <a:rPr lang="en-US"/>
              <a:t>If your client’s plan is too complicated to write out in a holographic will, consider using a pourover holographic will with a revocable trust.</a:t>
            </a:r>
          </a:p>
          <a:p>
            <a:r>
              <a:rPr lang="en-US"/>
              <a:t>Holographic will can be very short (see next slide).</a:t>
            </a:r>
          </a:p>
          <a:p>
            <a:r>
              <a:rPr lang="en-US"/>
              <a:t>Revocable trust can be long and detailed. Must be signed by client, but need not be notarized.</a:t>
            </a:r>
          </a:p>
        </p:txBody>
      </p:sp>
    </p:spTree>
    <p:extLst>
      <p:ext uri="{BB962C8B-B14F-4D97-AF65-F5344CB8AC3E}">
        <p14:creationId xmlns:p14="http://schemas.microsoft.com/office/powerpoint/2010/main" val="18084355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Bare Minimum for “Pourover” Holographic Will (per Eric)</a:t>
            </a:r>
          </a:p>
        </p:txBody>
      </p:sp>
      <p:sp>
        <p:nvSpPr>
          <p:cNvPr id="3" name="Content Placeholder 2"/>
          <p:cNvSpPr>
            <a:spLocks noGrp="1"/>
          </p:cNvSpPr>
          <p:nvPr>
            <p:ph idx="1"/>
          </p:nvPr>
        </p:nvSpPr>
        <p:spPr/>
        <p:txBody>
          <a:bodyPr>
            <a:normAutofit fontScale="77500" lnSpcReduction="20000"/>
          </a:bodyPr>
          <a:lstStyle/>
          <a:p>
            <a:pPr marL="0" indent="0">
              <a:buNone/>
            </a:pPr>
            <a:r>
              <a:rPr lang="en-US"/>
              <a:t>I, John Doe, declare that this is my will.</a:t>
            </a:r>
          </a:p>
          <a:p>
            <a:pPr marL="0" indent="0">
              <a:buNone/>
            </a:pPr>
            <a:r>
              <a:rPr lang="en-US"/>
              <a:t>I give my entire estate to the trustee of the Doe Trust dated today.</a:t>
            </a:r>
          </a:p>
          <a:p>
            <a:pPr marL="0" indent="0">
              <a:buNone/>
            </a:pPr>
            <a:r>
              <a:rPr lang="en-US"/>
              <a:t>I appoint Jane Doe, or if she cannot serve, Bro Doe, as independent executor without bond. I give my independent executor all the powers of the trustee of the Doe Trust.</a:t>
            </a:r>
          </a:p>
          <a:p>
            <a:pPr marL="0" indent="0">
              <a:buNone/>
            </a:pPr>
            <a:r>
              <a:rPr lang="en-US"/>
              <a:t>[</a:t>
            </a:r>
            <a:r>
              <a:rPr lang="en-US" i="1"/>
              <a:t>If applicable:</a:t>
            </a:r>
            <a:r>
              <a:rPr lang="en-US"/>
              <a:t> I appoint Bro Doe as guardian of my children, without bond.]</a:t>
            </a:r>
          </a:p>
          <a:p>
            <a:pPr marL="0" indent="0">
              <a:buNone/>
            </a:pPr>
            <a:r>
              <a:rPr lang="en-US"/>
              <a:t>[</a:t>
            </a:r>
            <a:r>
              <a:rPr lang="en-US" i="1"/>
              <a:t>Optional but helpful: </a:t>
            </a:r>
            <a:r>
              <a:rPr lang="en-US"/>
              <a:t>Dated _________, 2020.]</a:t>
            </a:r>
          </a:p>
          <a:p>
            <a:pPr marL="0" indent="0">
              <a:buNone/>
            </a:pPr>
            <a:br>
              <a:rPr lang="en-US"/>
            </a:br>
            <a:r>
              <a:rPr lang="en-US"/>
              <a:t>						</a:t>
            </a:r>
            <a:r>
              <a:rPr lang="en-US" i="1"/>
              <a:t>John Doe</a:t>
            </a:r>
          </a:p>
        </p:txBody>
      </p:sp>
    </p:spTree>
    <p:extLst>
      <p:ext uri="{BB962C8B-B14F-4D97-AF65-F5344CB8AC3E}">
        <p14:creationId xmlns:p14="http://schemas.microsoft.com/office/powerpoint/2010/main" val="11906610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t>Financial Powers of Attorney</a:t>
            </a:r>
          </a:p>
        </p:txBody>
      </p:sp>
      <p:sp>
        <p:nvSpPr>
          <p:cNvPr id="3" name="Content Placeholder 2"/>
          <p:cNvSpPr>
            <a:spLocks noGrp="1"/>
          </p:cNvSpPr>
          <p:nvPr>
            <p:ph idx="1"/>
          </p:nvPr>
        </p:nvSpPr>
        <p:spPr/>
        <p:txBody>
          <a:bodyPr>
            <a:normAutofit/>
          </a:bodyPr>
          <a:lstStyle/>
          <a:p>
            <a:r>
              <a:rPr lang="en-US"/>
              <a:t>We want a financial power of attorney to be “durable,” meaning that it will remain, or become, effective upon the principal’s incapacity.</a:t>
            </a:r>
          </a:p>
          <a:p>
            <a:r>
              <a:rPr lang="en-US"/>
              <a:t>To be durable, a financial power of attorney must be:</a:t>
            </a:r>
          </a:p>
          <a:p>
            <a:pPr lvl="1"/>
            <a:r>
              <a:rPr lang="en-US"/>
              <a:t>In writing,</a:t>
            </a:r>
          </a:p>
          <a:p>
            <a:pPr lvl="1"/>
            <a:r>
              <a:rPr lang="en-US"/>
              <a:t>Signed by the principal (or by another in the principal’s presence at the principal’s direction), and</a:t>
            </a:r>
          </a:p>
          <a:p>
            <a:pPr lvl="1"/>
            <a:r>
              <a:rPr lang="en-US" b="1"/>
              <a:t>Acknowledged before a notary</a:t>
            </a:r>
            <a:r>
              <a:rPr lang="en-US"/>
              <a:t> by the principal (or other person).</a:t>
            </a:r>
          </a:p>
          <a:p>
            <a:r>
              <a:rPr lang="en-US"/>
              <a:t>I see no way around the requirement that the power of attorney be acknowledged before a notary.</a:t>
            </a:r>
          </a:p>
        </p:txBody>
      </p:sp>
    </p:spTree>
    <p:extLst>
      <p:ext uri="{BB962C8B-B14F-4D97-AF65-F5344CB8AC3E}">
        <p14:creationId xmlns:p14="http://schemas.microsoft.com/office/powerpoint/2010/main" val="2534815743"/>
      </p:ext>
    </p:extLst>
  </p:cSld>
  <p:clrMapOvr>
    <a:masterClrMapping/>
  </p:clrMapOvr>
  <p:transition spd="slow">
    <p:push/>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Preliminaries</a:t>
            </a:r>
          </a:p>
        </p:txBody>
      </p:sp>
      <p:sp>
        <p:nvSpPr>
          <p:cNvPr id="3" name="Content Placeholder 2"/>
          <p:cNvSpPr>
            <a:spLocks noGrp="1"/>
          </p:cNvSpPr>
          <p:nvPr>
            <p:ph idx="1"/>
          </p:nvPr>
        </p:nvSpPr>
        <p:spPr/>
        <p:txBody>
          <a:bodyPr>
            <a:normAutofit/>
          </a:bodyPr>
          <a:lstStyle/>
          <a:p>
            <a:r>
              <a:rPr lang="en-US"/>
              <a:t>This is based on a presentation by Bill Pargaman, with some additions by Eric Reis</a:t>
            </a:r>
          </a:p>
          <a:p>
            <a:r>
              <a:rPr lang="en-US"/>
              <a:t>Slides with thick blue header are Eric’s, </a:t>
            </a:r>
            <a:br>
              <a:rPr lang="en-US"/>
            </a:br>
            <a:r>
              <a:rPr lang="en-US"/>
              <a:t>slides with thin olive-green header and SNPA logo are Bill’s, </a:t>
            </a:r>
            <a:br>
              <a:rPr lang="en-US"/>
            </a:br>
            <a:r>
              <a:rPr lang="en-US"/>
              <a:t>blue thought bubbles on Bill’s slides are Eric’s</a:t>
            </a:r>
          </a:p>
        </p:txBody>
      </p:sp>
    </p:spTree>
    <p:extLst>
      <p:ext uri="{BB962C8B-B14F-4D97-AF65-F5344CB8AC3E}">
        <p14:creationId xmlns:p14="http://schemas.microsoft.com/office/powerpoint/2010/main" val="17854214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t>Advance Medical Directives</a:t>
            </a:r>
          </a:p>
        </p:txBody>
      </p:sp>
      <p:sp>
        <p:nvSpPr>
          <p:cNvPr id="3" name="Content Placeholder 2"/>
          <p:cNvSpPr>
            <a:spLocks noGrp="1"/>
          </p:cNvSpPr>
          <p:nvPr>
            <p:ph idx="1"/>
          </p:nvPr>
        </p:nvSpPr>
        <p:spPr/>
        <p:txBody>
          <a:bodyPr>
            <a:normAutofit/>
          </a:bodyPr>
          <a:lstStyle/>
          <a:p>
            <a:r>
              <a:rPr lang="en-US"/>
              <a:t>Originally, medical powers of attorney and directives to physicians required two witnesses.</a:t>
            </a:r>
          </a:p>
          <a:p>
            <a:r>
              <a:rPr lang="en-US"/>
              <a:t>In 2009, Ch. 166 of the Health &amp; Safety Code was amended to allow one notary to be substituted for the two witnesses.</a:t>
            </a:r>
          </a:p>
          <a:p>
            <a:r>
              <a:rPr lang="en-US"/>
              <a:t>The same bill authorized electronic execution of these documents.</a:t>
            </a:r>
          </a:p>
          <a:p>
            <a:pPr lvl="1"/>
            <a:r>
              <a:rPr lang="en-US"/>
              <a:t>But they still required two witnesses or one notary.</a:t>
            </a:r>
          </a:p>
        </p:txBody>
      </p:sp>
    </p:spTree>
    <p:extLst>
      <p:ext uri="{BB962C8B-B14F-4D97-AF65-F5344CB8AC3E}">
        <p14:creationId xmlns:p14="http://schemas.microsoft.com/office/powerpoint/2010/main" val="284817996"/>
      </p:ext>
    </p:extLst>
  </p:cSld>
  <p:clrMapOvr>
    <a:masterClrMapping/>
  </p:clrMapOvr>
  <p:transition spd="slow">
    <p:push/>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a:t>Remote Notarization</a:t>
            </a:r>
          </a:p>
        </p:txBody>
      </p:sp>
      <p:sp>
        <p:nvSpPr>
          <p:cNvPr id="2" name="Subtitle 1"/>
          <p:cNvSpPr>
            <a:spLocks noGrp="1"/>
          </p:cNvSpPr>
          <p:nvPr>
            <p:ph type="subTitle" idx="1"/>
          </p:nvPr>
        </p:nvSpPr>
        <p:spPr/>
        <p:txBody>
          <a:bodyPr/>
          <a:lstStyle/>
          <a:p>
            <a:endParaRPr lang="en-US"/>
          </a:p>
        </p:txBody>
      </p:sp>
    </p:spTree>
    <p:extLst>
      <p:ext uri="{BB962C8B-B14F-4D97-AF65-F5344CB8AC3E}">
        <p14:creationId xmlns:p14="http://schemas.microsoft.com/office/powerpoint/2010/main" val="2300060350"/>
      </p:ext>
    </p:extLst>
  </p:cSld>
  <p:clrMapOvr>
    <a:masterClrMapping/>
  </p:clrMapOvr>
  <p:transition spd="med">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t>April 8</a:t>
            </a:r>
            <a:r>
              <a:rPr lang="en-US" baseline="30000"/>
              <a:t>th</a:t>
            </a:r>
            <a:r>
              <a:rPr lang="en-US"/>
              <a:t> Suspension Order</a:t>
            </a:r>
          </a:p>
        </p:txBody>
      </p:sp>
      <p:sp>
        <p:nvSpPr>
          <p:cNvPr id="3" name="Content Placeholder 2"/>
          <p:cNvSpPr>
            <a:spLocks noGrp="1"/>
          </p:cNvSpPr>
          <p:nvPr>
            <p:ph idx="1"/>
          </p:nvPr>
        </p:nvSpPr>
        <p:spPr/>
        <p:txBody>
          <a:bodyPr>
            <a:normAutofit/>
          </a:bodyPr>
          <a:lstStyle/>
          <a:p>
            <a:r>
              <a:rPr lang="en-US"/>
              <a:t>The suspension order issued by Gov. Abbott April 8</a:t>
            </a:r>
            <a:r>
              <a:rPr lang="en-US" baseline="30000"/>
              <a:t>th</a:t>
            </a:r>
            <a:r>
              <a:rPr lang="en-US"/>
              <a:t> (it’s not an “executive order”) authorizing remote notarizations is not as broad as those in many other states that authorize </a:t>
            </a:r>
            <a:r>
              <a:rPr lang="en-US" b="1"/>
              <a:t>any</a:t>
            </a:r>
            <a:r>
              <a:rPr lang="en-US"/>
              <a:t> notarization to be conducted remotely.</a:t>
            </a:r>
          </a:p>
          <a:p>
            <a:r>
              <a:rPr lang="en-US"/>
              <a:t>My </a:t>
            </a:r>
            <a:r>
              <a:rPr lang="en-US" b="1"/>
              <a:t>understanding</a:t>
            </a:r>
            <a:r>
              <a:rPr lang="en-US"/>
              <a:t> is that our Secretary of State’s office is concerned about fraudulent use of remote notarizations, especially for real estate documents.</a:t>
            </a:r>
          </a:p>
          <a:p>
            <a:r>
              <a:rPr lang="en-US"/>
              <a:t>Therefore, our order suspends the “physical presence” requirement for notarization of certain specified documents.</a:t>
            </a:r>
          </a:p>
          <a:p>
            <a:r>
              <a:rPr lang="en-US"/>
              <a:t>Attachment 3 to the Guide contains the text of the order posted on the Secretary of State’s website.</a:t>
            </a:r>
          </a:p>
          <a:p>
            <a:endParaRPr lang="en-US"/>
          </a:p>
        </p:txBody>
      </p:sp>
    </p:spTree>
    <p:extLst>
      <p:ext uri="{BB962C8B-B14F-4D97-AF65-F5344CB8AC3E}">
        <p14:creationId xmlns:p14="http://schemas.microsoft.com/office/powerpoint/2010/main" val="1661883285"/>
      </p:ext>
    </p:extLst>
  </p:cSld>
  <p:clrMapOvr>
    <a:masterClrMapping/>
  </p:clrMapOvr>
  <p:transition spd="slow">
    <p:push/>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t>Documents Covered by Suspension Order</a:t>
            </a:r>
          </a:p>
        </p:txBody>
      </p:sp>
      <p:sp>
        <p:nvSpPr>
          <p:cNvPr id="3" name="Content Placeholder 2"/>
          <p:cNvSpPr>
            <a:spLocks noGrp="1"/>
          </p:cNvSpPr>
          <p:nvPr>
            <p:ph idx="1"/>
          </p:nvPr>
        </p:nvSpPr>
        <p:spPr/>
        <p:txBody>
          <a:bodyPr>
            <a:normAutofit/>
          </a:bodyPr>
          <a:lstStyle/>
          <a:p>
            <a:r>
              <a:rPr lang="en-US"/>
              <a:t>Self-proving affidavits on wills and codicils</a:t>
            </a:r>
          </a:p>
          <a:p>
            <a:pPr lvl="1"/>
            <a:r>
              <a:rPr lang="en-US"/>
              <a:t>The suspension order may be limited to just attested wills and codicils, not holographic ones.</a:t>
            </a:r>
          </a:p>
          <a:p>
            <a:r>
              <a:rPr lang="en-US"/>
              <a:t>Financial powers of attorney</a:t>
            </a:r>
          </a:p>
          <a:p>
            <a:r>
              <a:rPr lang="en-US"/>
              <a:t>Medical powers of attorney</a:t>
            </a:r>
          </a:p>
          <a:p>
            <a:r>
              <a:rPr lang="en-US"/>
              <a:t>Directives to physicians</a:t>
            </a:r>
          </a:p>
          <a:p>
            <a:r>
              <a:rPr lang="en-US"/>
              <a:t>Oaths of executor, administrators, and guardians</a:t>
            </a:r>
          </a:p>
          <a:p>
            <a:pPr lvl="1"/>
            <a:r>
              <a:rPr lang="en-US"/>
              <a:t>This is because some county clerks will not accept unsworn declarations for an “oath of office.”</a:t>
            </a:r>
          </a:p>
          <a:p>
            <a:pPr lvl="1"/>
            <a:r>
              <a:rPr lang="en-US"/>
              <a:t>There’s no statutory impediment to using an unsworn declaration for other documents, such as the proof of death, an appointment of a resident agent, inventories, affidavits in lieu, accountings, etc.</a:t>
            </a:r>
          </a:p>
        </p:txBody>
      </p:sp>
    </p:spTree>
    <p:extLst>
      <p:ext uri="{BB962C8B-B14F-4D97-AF65-F5344CB8AC3E}">
        <p14:creationId xmlns:p14="http://schemas.microsoft.com/office/powerpoint/2010/main" val="250130724"/>
      </p:ext>
    </p:extLst>
  </p:cSld>
  <p:clrMapOvr>
    <a:masterClrMapping/>
  </p:clrMapOvr>
  <p:transition spd="slow">
    <p:push/>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t>Remote Notarization Procedure</a:t>
            </a:r>
          </a:p>
        </p:txBody>
      </p:sp>
      <p:sp>
        <p:nvSpPr>
          <p:cNvPr id="3" name="Content Placeholder 2"/>
          <p:cNvSpPr>
            <a:spLocks noGrp="1"/>
          </p:cNvSpPr>
          <p:nvPr>
            <p:ph idx="1"/>
          </p:nvPr>
        </p:nvSpPr>
        <p:spPr/>
        <p:txBody>
          <a:bodyPr>
            <a:normAutofit/>
          </a:bodyPr>
          <a:lstStyle/>
          <a:p>
            <a:pPr lvl="0"/>
            <a:r>
              <a:rPr lang="en-US"/>
              <a:t>Verify identity of person signing document at the time signature is taken using two-way video/audio conference technology.</a:t>
            </a:r>
          </a:p>
          <a:p>
            <a:pPr lvl="0"/>
            <a:r>
              <a:rPr lang="en-US"/>
              <a:t>Verify that identity based on either personal knowledge of signing person, or signing person’s presentation through video conference of government-issued ID that contains signature and photograph.</a:t>
            </a:r>
          </a:p>
          <a:p>
            <a:pPr lvl="0"/>
            <a:r>
              <a:rPr lang="en-US"/>
              <a:t>Signing person sends legible copy of signed document by fax or email to notary.</a:t>
            </a:r>
          </a:p>
          <a:p>
            <a:pPr lvl="0"/>
            <a:r>
              <a:rPr lang="en-US"/>
              <a:t>Notary then notarizes transmitted copy and returns it by fax or email.</a:t>
            </a:r>
          </a:p>
        </p:txBody>
      </p:sp>
    </p:spTree>
    <p:extLst>
      <p:ext uri="{BB962C8B-B14F-4D97-AF65-F5344CB8AC3E}">
        <p14:creationId xmlns:p14="http://schemas.microsoft.com/office/powerpoint/2010/main" val="4002848506"/>
      </p:ext>
    </p:extLst>
  </p:cSld>
  <p:clrMapOvr>
    <a:masterClrMapping/>
  </p:clrMapOvr>
  <p:transition spd="slow">
    <p:push/>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t>Some Comments on Remote Notarization</a:t>
            </a:r>
          </a:p>
        </p:txBody>
      </p:sp>
      <p:sp>
        <p:nvSpPr>
          <p:cNvPr id="3" name="Content Placeholder 2"/>
          <p:cNvSpPr>
            <a:spLocks noGrp="1"/>
          </p:cNvSpPr>
          <p:nvPr>
            <p:ph idx="1"/>
          </p:nvPr>
        </p:nvSpPr>
        <p:spPr/>
        <p:txBody>
          <a:bodyPr>
            <a:normAutofit/>
          </a:bodyPr>
          <a:lstStyle/>
          <a:p>
            <a:pPr lvl="0"/>
            <a:r>
              <a:rPr lang="en-US"/>
              <a:t>I believe both electronic transmission of signed document to notary and electronic return of notarized document to signing person should be completed </a:t>
            </a:r>
            <a:r>
              <a:rPr lang="en-US" b="1"/>
              <a:t>during video conference</a:t>
            </a:r>
            <a:r>
              <a:rPr lang="en-US"/>
              <a:t>.</a:t>
            </a:r>
          </a:p>
          <a:p>
            <a:pPr lvl="0"/>
            <a:r>
              <a:rPr lang="en-US"/>
              <a:t>Many clients may not have access to a scanner or fax machine.  I’ve been told that the free Adobe Scan app works great from your phone and yields much better quality than just taking a photo of a document.</a:t>
            </a:r>
          </a:p>
          <a:p>
            <a:pPr lvl="0"/>
            <a:r>
              <a:rPr lang="en-US"/>
              <a:t>If you have the ability to record the video conference and retain that recording, that would be good practice, but </a:t>
            </a:r>
            <a:r>
              <a:rPr lang="en-US" b="1"/>
              <a:t>there’s no recording or retention requirement in the suspension order</a:t>
            </a:r>
            <a:r>
              <a:rPr lang="en-US"/>
              <a:t>.</a:t>
            </a:r>
          </a:p>
        </p:txBody>
      </p:sp>
    </p:spTree>
    <p:extLst>
      <p:ext uri="{BB962C8B-B14F-4D97-AF65-F5344CB8AC3E}">
        <p14:creationId xmlns:p14="http://schemas.microsoft.com/office/powerpoint/2010/main" val="3533330642"/>
      </p:ext>
    </p:extLst>
  </p:cSld>
  <p:clrMapOvr>
    <a:masterClrMapping/>
  </p:clrMapOvr>
  <p:transition spd="slow">
    <p:push/>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Modification of Affidavits, Acknowledgements, and Oaths</a:t>
            </a:r>
          </a:p>
        </p:txBody>
      </p:sp>
      <p:sp>
        <p:nvSpPr>
          <p:cNvPr id="3" name="Content Placeholder 2"/>
          <p:cNvSpPr>
            <a:spLocks noGrp="1"/>
          </p:cNvSpPr>
          <p:nvPr>
            <p:ph idx="1"/>
          </p:nvPr>
        </p:nvSpPr>
        <p:spPr/>
        <p:txBody>
          <a:bodyPr>
            <a:normAutofit/>
          </a:bodyPr>
          <a:lstStyle/>
          <a:p>
            <a:r>
              <a:rPr lang="en-US"/>
              <a:t>Attachment 4 to the Guide contains sample modifications referencing the suspension order to:</a:t>
            </a:r>
          </a:p>
          <a:p>
            <a:pPr lvl="1"/>
            <a:r>
              <a:rPr lang="en-US" sz="2400"/>
              <a:t>Self-proving affidavits.</a:t>
            </a:r>
          </a:p>
          <a:p>
            <a:pPr lvl="2"/>
            <a:r>
              <a:rPr lang="en-US" sz="2000"/>
              <a:t>But use the self-proving affidavit for a holographic will at your own risk!</a:t>
            </a:r>
          </a:p>
          <a:p>
            <a:pPr lvl="1"/>
            <a:r>
              <a:rPr lang="en-US" sz="2400"/>
              <a:t>Acknowledgements for financial and medical powers of attorney and directives to physicians.</a:t>
            </a:r>
          </a:p>
          <a:p>
            <a:pPr lvl="1"/>
            <a:r>
              <a:rPr lang="en-US" sz="2400"/>
              <a:t>Oaths of executors, administrators, and guardians.</a:t>
            </a:r>
          </a:p>
          <a:p>
            <a:r>
              <a:rPr lang="en-US"/>
              <a:t>These modifications aren’t required, but I think they’d be a good idea.</a:t>
            </a:r>
            <a:endParaRPr lang="en-US" sz="2800"/>
          </a:p>
        </p:txBody>
      </p:sp>
    </p:spTree>
    <p:extLst>
      <p:ext uri="{BB962C8B-B14F-4D97-AF65-F5344CB8AC3E}">
        <p14:creationId xmlns:p14="http://schemas.microsoft.com/office/powerpoint/2010/main" val="2586309601"/>
      </p:ext>
    </p:extLst>
  </p:cSld>
  <p:clrMapOvr>
    <a:masterClrMapping/>
  </p:clrMapOvr>
  <p:transition spd="slow">
    <p:push/>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Why Doesn’t the Governor’s Order Address Witnessing?</a:t>
            </a:r>
          </a:p>
        </p:txBody>
      </p:sp>
      <p:sp>
        <p:nvSpPr>
          <p:cNvPr id="3" name="Content Placeholder 2"/>
          <p:cNvSpPr>
            <a:spLocks noGrp="1"/>
          </p:cNvSpPr>
          <p:nvPr>
            <p:ph idx="1"/>
          </p:nvPr>
        </p:nvSpPr>
        <p:spPr/>
        <p:txBody>
          <a:bodyPr>
            <a:normAutofit fontScale="92500" lnSpcReduction="10000"/>
          </a:bodyPr>
          <a:lstStyle/>
          <a:p>
            <a:r>
              <a:rPr lang="en-US"/>
              <a:t>The Governor’s order allows remote notarization of certain estate planning documents, but does not allow remote </a:t>
            </a:r>
            <a:r>
              <a:rPr lang="en-US" i="1"/>
              <a:t>witnessing</a:t>
            </a:r>
            <a:r>
              <a:rPr lang="en-US"/>
              <a:t>.</a:t>
            </a:r>
          </a:p>
          <a:p>
            <a:r>
              <a:rPr lang="en-US"/>
              <a:t>This was not an oversight. It’s based on the apparent scope of the Governor’s authority under Tex. Gov. Code § 418.016:</a:t>
            </a:r>
          </a:p>
          <a:p>
            <a:r>
              <a:rPr lang="en-US"/>
              <a:t>“The governor may suspend the provisions of any </a:t>
            </a:r>
            <a:r>
              <a:rPr lang="en-US" u="sng"/>
              <a:t>regulatory statute</a:t>
            </a:r>
            <a:r>
              <a:rPr lang="en-US"/>
              <a:t> prescribing the procedures for conduct of state business or the </a:t>
            </a:r>
            <a:r>
              <a:rPr lang="en-US" u="sng"/>
              <a:t>orders or rules of a state agency</a:t>
            </a:r>
            <a:r>
              <a:rPr lang="en-US"/>
              <a:t> if strict compliance with the provisions, orders, or rules would in any way prevent, hinder, or delay necessary action in coping with a disaster.”</a:t>
            </a:r>
          </a:p>
        </p:txBody>
      </p:sp>
    </p:spTree>
    <p:extLst>
      <p:ext uri="{BB962C8B-B14F-4D97-AF65-F5344CB8AC3E}">
        <p14:creationId xmlns:p14="http://schemas.microsoft.com/office/powerpoint/2010/main" val="19911645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Why Doesn’t the Governor’s Order Address Witnessing?</a:t>
            </a:r>
          </a:p>
        </p:txBody>
      </p:sp>
      <p:sp>
        <p:nvSpPr>
          <p:cNvPr id="3" name="Content Placeholder 2"/>
          <p:cNvSpPr>
            <a:spLocks noGrp="1"/>
          </p:cNvSpPr>
          <p:nvPr>
            <p:ph idx="1"/>
          </p:nvPr>
        </p:nvSpPr>
        <p:spPr/>
        <p:txBody>
          <a:bodyPr>
            <a:normAutofit/>
          </a:bodyPr>
          <a:lstStyle/>
          <a:p>
            <a:r>
              <a:rPr lang="en-US"/>
              <a:t>The Estates Code requirement that a witness be in the presence of the testator doesn’t seem to be a “regulatory statute prescribing the procedures for conduct of state business” or an “order[] or rule[] of a state agency”</a:t>
            </a:r>
          </a:p>
          <a:p>
            <a:r>
              <a:rPr lang="en-US"/>
              <a:t>On the other hand, the Secretary of State’s rules requiring that a notary be in the presence of the signer </a:t>
            </a:r>
            <a:r>
              <a:rPr lang="en-US" i="1"/>
              <a:t>are</a:t>
            </a:r>
            <a:r>
              <a:rPr lang="en-US"/>
              <a:t> rules of a state agency, and any procedural requirements for changing those rules are “procedures for the conduct of state business”</a:t>
            </a:r>
          </a:p>
        </p:txBody>
      </p:sp>
    </p:spTree>
    <p:extLst>
      <p:ext uri="{BB962C8B-B14F-4D97-AF65-F5344CB8AC3E}">
        <p14:creationId xmlns:p14="http://schemas.microsoft.com/office/powerpoint/2010/main" val="5806818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Why Doesn’t the Governor’s Order Address Witnessing?</a:t>
            </a:r>
          </a:p>
        </p:txBody>
      </p:sp>
      <p:sp>
        <p:nvSpPr>
          <p:cNvPr id="3" name="Content Placeholder 2"/>
          <p:cNvSpPr>
            <a:spLocks noGrp="1"/>
          </p:cNvSpPr>
          <p:nvPr>
            <p:ph idx="1"/>
          </p:nvPr>
        </p:nvSpPr>
        <p:spPr/>
        <p:txBody>
          <a:bodyPr>
            <a:normAutofit/>
          </a:bodyPr>
          <a:lstStyle/>
          <a:p>
            <a:r>
              <a:rPr lang="en-US"/>
              <a:t>Note that the Governor’s order relaxing the usual notary requirements doesn’t make this distinction. It purports to suspend provisions of the Estates Code itself.</a:t>
            </a:r>
          </a:p>
          <a:p>
            <a:r>
              <a:rPr lang="en-US"/>
              <a:t>It would be better if the order instead referenced the Secretary of State’s rules for notaries, and stated that the Governor suspended those.</a:t>
            </a:r>
          </a:p>
        </p:txBody>
      </p:sp>
    </p:spTree>
    <p:extLst>
      <p:ext uri="{BB962C8B-B14F-4D97-AF65-F5344CB8AC3E}">
        <p14:creationId xmlns:p14="http://schemas.microsoft.com/office/powerpoint/2010/main" val="26219938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a:t>Why Are We Here?</a:t>
            </a:r>
          </a:p>
        </p:txBody>
      </p:sp>
      <p:sp>
        <p:nvSpPr>
          <p:cNvPr id="2" name="Subtitle 1"/>
          <p:cNvSpPr>
            <a:spLocks noGrp="1"/>
          </p:cNvSpPr>
          <p:nvPr>
            <p:ph type="subTitle" idx="1"/>
          </p:nvPr>
        </p:nvSpPr>
        <p:spPr/>
        <p:txBody>
          <a:bodyPr/>
          <a:lstStyle/>
          <a:p>
            <a:endParaRPr lang="en-US"/>
          </a:p>
        </p:txBody>
      </p:sp>
    </p:spTree>
    <p:extLst>
      <p:ext uri="{BB962C8B-B14F-4D97-AF65-F5344CB8AC3E}">
        <p14:creationId xmlns:p14="http://schemas.microsoft.com/office/powerpoint/2010/main" val="468042823"/>
      </p:ext>
    </p:extLst>
  </p:cSld>
  <p:clrMapOvr>
    <a:masterClrMapping/>
  </p:clrMapOvr>
  <p:transition spd="med">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t>Remote Notarization of Real Estate Documents</a:t>
            </a:r>
          </a:p>
        </p:txBody>
      </p:sp>
      <p:sp>
        <p:nvSpPr>
          <p:cNvPr id="3" name="Content Placeholder 2"/>
          <p:cNvSpPr>
            <a:spLocks noGrp="1"/>
          </p:cNvSpPr>
          <p:nvPr>
            <p:ph idx="1"/>
          </p:nvPr>
        </p:nvSpPr>
        <p:spPr/>
        <p:txBody>
          <a:bodyPr>
            <a:normAutofit/>
          </a:bodyPr>
          <a:lstStyle/>
          <a:p>
            <a:r>
              <a:rPr lang="en-US"/>
              <a:t>On April 9</a:t>
            </a:r>
            <a:r>
              <a:rPr lang="en-US" baseline="30000"/>
              <a:t>th</a:t>
            </a:r>
            <a:r>
              <a:rPr lang="en-US"/>
              <a:t>, the Texas Land Title Association sent a letter to Gov. Abbott noting the April 8</a:t>
            </a:r>
            <a:r>
              <a:rPr lang="en-US" baseline="30000"/>
              <a:t>th</a:t>
            </a:r>
            <a:r>
              <a:rPr lang="en-US"/>
              <a:t> suspension order and asking for the issuance of a broader order that could be used for remote notarization of real estate-related documents.</a:t>
            </a:r>
          </a:p>
          <a:p>
            <a:r>
              <a:rPr lang="en-US"/>
              <a:t>The Governor issued a temporary suspension order along the lines requested by TLTA on April 27</a:t>
            </a:r>
            <a:r>
              <a:rPr lang="en-US" baseline="30000"/>
              <a:t>th</a:t>
            </a:r>
            <a:r>
              <a:rPr lang="en-US"/>
              <a:t>.</a:t>
            </a:r>
          </a:p>
          <a:p>
            <a:r>
              <a:rPr lang="en-US"/>
              <a:t>Attachment 5 to the Guide contains the text of the order.</a:t>
            </a:r>
          </a:p>
        </p:txBody>
      </p:sp>
    </p:spTree>
    <p:extLst>
      <p:ext uri="{BB962C8B-B14F-4D97-AF65-F5344CB8AC3E}">
        <p14:creationId xmlns:p14="http://schemas.microsoft.com/office/powerpoint/2010/main" val="927121550"/>
      </p:ext>
    </p:extLst>
  </p:cSld>
  <p:clrMapOvr>
    <a:masterClrMapping/>
  </p:clrMapOvr>
  <p:transition spd="slow">
    <p:push/>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a:t>Execution Protocols</a:t>
            </a:r>
          </a:p>
        </p:txBody>
      </p:sp>
      <p:sp>
        <p:nvSpPr>
          <p:cNvPr id="2" name="Subtitle 1"/>
          <p:cNvSpPr>
            <a:spLocks noGrp="1"/>
          </p:cNvSpPr>
          <p:nvPr>
            <p:ph type="subTitle" idx="1"/>
          </p:nvPr>
        </p:nvSpPr>
        <p:spPr/>
        <p:txBody>
          <a:bodyPr/>
          <a:lstStyle/>
          <a:p>
            <a:endParaRPr lang="en-US"/>
          </a:p>
        </p:txBody>
      </p:sp>
    </p:spTree>
    <p:extLst>
      <p:ext uri="{BB962C8B-B14F-4D97-AF65-F5344CB8AC3E}">
        <p14:creationId xmlns:p14="http://schemas.microsoft.com/office/powerpoint/2010/main" val="1287049258"/>
      </p:ext>
    </p:extLst>
  </p:cSld>
  <p:clrMapOvr>
    <a:masterClrMapping/>
  </p:clrMapOvr>
  <p:transition spd="med">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t>I’m a Lawyer, NOT a Doctor!</a:t>
            </a:r>
          </a:p>
        </p:txBody>
      </p:sp>
      <p:sp>
        <p:nvSpPr>
          <p:cNvPr id="3" name="Content Placeholder 2"/>
          <p:cNvSpPr>
            <a:spLocks noGrp="1"/>
          </p:cNvSpPr>
          <p:nvPr>
            <p:ph idx="1"/>
          </p:nvPr>
        </p:nvSpPr>
        <p:spPr/>
        <p:txBody>
          <a:bodyPr>
            <a:normAutofit/>
          </a:bodyPr>
          <a:lstStyle/>
          <a:p>
            <a:pPr marL="0" indent="0">
              <a:spcAft>
                <a:spcPts val="576"/>
              </a:spcAft>
              <a:buNone/>
            </a:pPr>
            <a:r>
              <a:rPr lang="en-US"/>
              <a:t>On May 7</a:t>
            </a:r>
            <a:r>
              <a:rPr lang="en-US" baseline="30000"/>
              <a:t>th</a:t>
            </a:r>
            <a:r>
              <a:rPr lang="en-US"/>
              <a:t>, the Texas Department of State Health Services issued interim guidance for people needing to execute documents that require in-person signatures.  I hope it’s more reliable than any guidance I’d come up with.  Here’s a summary of their guidance:</a:t>
            </a:r>
          </a:p>
          <a:p>
            <a:pPr>
              <a:spcAft>
                <a:spcPts val="576"/>
              </a:spcAft>
            </a:pPr>
            <a:r>
              <a:rPr lang="en-US"/>
              <a:t>Maintain at least 6’ social distancing.</a:t>
            </a:r>
          </a:p>
          <a:p>
            <a:pPr>
              <a:spcAft>
                <a:spcPts val="576"/>
              </a:spcAft>
            </a:pPr>
            <a:r>
              <a:rPr lang="en-US"/>
              <a:t>Limit the number of people in the room.</a:t>
            </a:r>
          </a:p>
          <a:p>
            <a:pPr>
              <a:spcAft>
                <a:spcPts val="576"/>
              </a:spcAft>
            </a:pPr>
            <a:r>
              <a:rPr lang="en-US"/>
              <a:t>If possible, conduct the meeting outside.</a:t>
            </a:r>
          </a:p>
          <a:p>
            <a:pPr>
              <a:spcAft>
                <a:spcPts val="576"/>
              </a:spcAft>
            </a:pPr>
            <a:r>
              <a:rPr lang="en-US"/>
              <a:t>Everyone should wear cloth face coverings </a:t>
            </a:r>
            <a:r>
              <a:rPr lang="en-US" b="1"/>
              <a:t>in addition to</a:t>
            </a:r>
            <a:r>
              <a:rPr lang="en-US"/>
              <a:t> social distancing.</a:t>
            </a:r>
          </a:p>
          <a:p>
            <a:pPr>
              <a:spcAft>
                <a:spcPts val="576"/>
              </a:spcAft>
            </a:pPr>
            <a:r>
              <a:rPr lang="en-US"/>
              <a:t>Avoid sharing pens, office supplies, and other equipment.</a:t>
            </a:r>
          </a:p>
          <a:p>
            <a:pPr marL="342900" indent="-342900" algn="just">
              <a:spcBef>
                <a:spcPct val="0"/>
              </a:spcBef>
              <a:spcAft>
                <a:spcPts val="600"/>
              </a:spcAft>
              <a:buFont typeface="Symbol" panose="05050102010706020507" pitchFamily="18" charset="2"/>
              <a:buChar char=""/>
            </a:pPr>
            <a:endParaRPr lang="en-US">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62297077"/>
      </p:ext>
    </p:extLst>
  </p:cSld>
  <p:clrMapOvr>
    <a:masterClrMapping/>
  </p:clrMapOvr>
  <p:transition spd="slow">
    <p:push/>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t>DSHS Guidance (cont’d.)</a:t>
            </a:r>
          </a:p>
        </p:txBody>
      </p:sp>
      <p:sp>
        <p:nvSpPr>
          <p:cNvPr id="3" name="Content Placeholder 2"/>
          <p:cNvSpPr>
            <a:spLocks noGrp="1"/>
          </p:cNvSpPr>
          <p:nvPr>
            <p:ph idx="1"/>
          </p:nvPr>
        </p:nvSpPr>
        <p:spPr/>
        <p:txBody>
          <a:bodyPr>
            <a:normAutofit/>
          </a:bodyPr>
          <a:lstStyle/>
          <a:p>
            <a:pPr>
              <a:spcAft>
                <a:spcPts val="576"/>
              </a:spcAft>
            </a:pPr>
            <a:r>
              <a:rPr lang="en-US"/>
              <a:t>If possible, use disposable pens so everyone has their own.</a:t>
            </a:r>
          </a:p>
          <a:p>
            <a:pPr>
              <a:spcAft>
                <a:spcPts val="576"/>
              </a:spcAft>
            </a:pPr>
            <a:r>
              <a:rPr lang="en-US"/>
              <a:t>Clean and disinfect shared pens (if not disposed of) before and after use.</a:t>
            </a:r>
          </a:p>
          <a:p>
            <a:pPr>
              <a:spcAft>
                <a:spcPts val="576"/>
              </a:spcAft>
            </a:pPr>
            <a:r>
              <a:rPr lang="en-US"/>
              <a:t>Disinfect all frequently-touched surfaces.</a:t>
            </a:r>
          </a:p>
          <a:p>
            <a:pPr>
              <a:spcAft>
                <a:spcPts val="576"/>
              </a:spcAft>
            </a:pPr>
            <a:r>
              <a:rPr lang="en-US"/>
              <a:t>Wash hands with soap and water for 20 seconds both before and after signing.</a:t>
            </a:r>
          </a:p>
          <a:p>
            <a:pPr>
              <a:spcAft>
                <a:spcPts val="576"/>
              </a:spcAft>
            </a:pPr>
            <a:r>
              <a:rPr lang="en-US"/>
              <a:t>In absence of soap and water, use hand sanitizer with at least 60% alcohol.</a:t>
            </a:r>
          </a:p>
          <a:p>
            <a:pPr>
              <a:spcAft>
                <a:spcPts val="576"/>
              </a:spcAft>
            </a:pPr>
            <a:r>
              <a:rPr lang="en-US" b="1"/>
              <a:t>Do not meet with others if you are sick or if someone else is sick.</a:t>
            </a:r>
          </a:p>
          <a:p>
            <a:pPr marL="342900" indent="-342900" algn="just">
              <a:spcBef>
                <a:spcPct val="0"/>
              </a:spcBef>
              <a:spcAft>
                <a:spcPts val="600"/>
              </a:spcAft>
              <a:buFont typeface="Symbol" panose="05050102010706020507" pitchFamily="18" charset="2"/>
              <a:buChar char=""/>
            </a:pPr>
            <a:endParaRPr lang="en-US">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18990334"/>
      </p:ext>
    </p:extLst>
  </p:cSld>
  <p:clrMapOvr>
    <a:masterClrMapping/>
  </p:clrMapOvr>
  <p:transition spd="slow">
    <p:push/>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a:t>Let’s Be Careful Out There!</a:t>
            </a:r>
          </a:p>
        </p:txBody>
      </p:sp>
      <p:sp>
        <p:nvSpPr>
          <p:cNvPr id="2" name="Subtitle 1"/>
          <p:cNvSpPr>
            <a:spLocks noGrp="1"/>
          </p:cNvSpPr>
          <p:nvPr>
            <p:ph type="subTitle" idx="1"/>
          </p:nvPr>
        </p:nvSpPr>
        <p:spPr/>
        <p:txBody>
          <a:bodyPr>
            <a:normAutofit/>
          </a:bodyPr>
          <a:lstStyle/>
          <a:p>
            <a:pPr marL="914400" lvl="1" indent="-457200" algn="just"/>
            <a:r>
              <a:rPr lang="en-US" sz="2400"/>
              <a:t>--	Sergeant Phil Esterhaus in the TV show Hill Street Blues (1981-1987)</a:t>
            </a:r>
          </a:p>
        </p:txBody>
      </p:sp>
    </p:spTree>
    <p:extLst>
      <p:ext uri="{BB962C8B-B14F-4D97-AF65-F5344CB8AC3E}">
        <p14:creationId xmlns:p14="http://schemas.microsoft.com/office/powerpoint/2010/main" val="1564069420"/>
      </p:ext>
    </p:extLst>
  </p:cSld>
  <p:clrMapOvr>
    <a:masterClrMapping/>
  </p:clrMapOvr>
  <p:transition spd="med">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0" y="1295400"/>
            <a:ext cx="6934200" cy="2057400"/>
          </a:xfrm>
        </p:spPr>
        <p:txBody>
          <a:bodyPr>
            <a:normAutofit/>
          </a:bodyPr>
          <a:lstStyle/>
          <a:p>
            <a:pPr algn="ctr"/>
            <a:r>
              <a:rPr lang="en-US" sz="3600">
                <a:solidFill>
                  <a:srgbClr val="0000CD"/>
                </a:solidFill>
                <a:latin typeface="Century Gothic" panose="020B0502020202020204" pitchFamily="34" charset="0"/>
                <a:cs typeface="Microsoft Tai Le" panose="020B0502040204020203" pitchFamily="34" charset="0"/>
              </a:rPr>
              <a:t>A Guide to Executing Estate Planning Documents in Uncertain Times</a:t>
            </a:r>
          </a:p>
        </p:txBody>
      </p:sp>
      <p:sp>
        <p:nvSpPr>
          <p:cNvPr id="4" name="TextBox 3"/>
          <p:cNvSpPr txBox="1"/>
          <p:nvPr/>
        </p:nvSpPr>
        <p:spPr>
          <a:xfrm>
            <a:off x="3924300" y="4114800"/>
            <a:ext cx="4419600" cy="723275"/>
          </a:xfrm>
          <a:prstGeom prst="rect">
            <a:avLst/>
          </a:prstGeom>
          <a:noFill/>
        </p:spPr>
        <p:txBody>
          <a:bodyPr wrap="square" rtlCol="0">
            <a:spAutoFit/>
          </a:bodyPr>
          <a:lstStyle/>
          <a:p>
            <a:pPr algn="ctr">
              <a:spcAft>
                <a:spcPts val="600"/>
              </a:spcAft>
            </a:pPr>
            <a:r>
              <a:rPr lang="en-US" sz="2000" b="1">
                <a:solidFill>
                  <a:schemeClr val="tx1">
                    <a:lumMod val="65000"/>
                    <a:lumOff val="35000"/>
                  </a:schemeClr>
                </a:solidFill>
                <a:latin typeface="Century Gothic" panose="020B0502020202020204" pitchFamily="34" charset="0"/>
                <a:cs typeface="Arial" pitchFamily="34" charset="0"/>
              </a:rPr>
              <a:t>William D. Pargaman</a:t>
            </a:r>
          </a:p>
          <a:p>
            <a:pPr algn="ctr"/>
            <a:r>
              <a:rPr lang="en-US" sz="1600" b="1" spc="-150">
                <a:solidFill>
                  <a:schemeClr val="tx1">
                    <a:lumMod val="65000"/>
                    <a:lumOff val="35000"/>
                  </a:schemeClr>
                </a:solidFill>
                <a:latin typeface="Century Gothic" panose="020B0502020202020204" pitchFamily="34" charset="0"/>
                <a:ea typeface="Times New Roman"/>
                <a:cs typeface="Kalinga"/>
              </a:rPr>
              <a:t>SAUNDERS, NORVAL, PARGAMAN</a:t>
            </a:r>
            <a:r>
              <a:rPr lang="en-US" sz="1600" b="1" spc="-150">
                <a:solidFill>
                  <a:srgbClr val="A4A000"/>
                </a:solidFill>
                <a:latin typeface="Century Gothic" panose="020B0502020202020204" pitchFamily="34" charset="0"/>
                <a:ea typeface="Times New Roman"/>
                <a:cs typeface="Kalinga"/>
              </a:rPr>
              <a:t>&amp;</a:t>
            </a:r>
            <a:r>
              <a:rPr lang="en-US" sz="1600" b="1" spc="-150">
                <a:solidFill>
                  <a:schemeClr val="tx1">
                    <a:lumMod val="65000"/>
                    <a:lumOff val="35000"/>
                  </a:schemeClr>
                </a:solidFill>
                <a:latin typeface="Century Gothic" panose="020B0502020202020204" pitchFamily="34" charset="0"/>
                <a:ea typeface="Times New Roman"/>
                <a:cs typeface="Kalinga"/>
              </a:rPr>
              <a:t>ATKINS, LLP</a:t>
            </a:r>
            <a:endParaRPr lang="en-US" sz="1600" b="1" spc="-150">
              <a:solidFill>
                <a:srgbClr val="292934">
                  <a:lumMod val="65000"/>
                  <a:lumOff val="35000"/>
                </a:srgbClr>
              </a:solidFill>
              <a:latin typeface="Century Gothic" panose="020B0502020202020204" pitchFamily="34" charset="0"/>
              <a:ea typeface="Times New Roman"/>
              <a:cs typeface="Times New Roman"/>
            </a:endParaRPr>
          </a:p>
        </p:txBody>
      </p:sp>
    </p:spTree>
    <p:extLst>
      <p:ext uri="{BB962C8B-B14F-4D97-AF65-F5344CB8AC3E}">
        <p14:creationId xmlns:p14="http://schemas.microsoft.com/office/powerpoint/2010/main" val="2744833135"/>
      </p:ext>
    </p:extLst>
  </p:cSld>
  <p:clrMapOvr>
    <a:masterClrMapping/>
  </p:clrMapOvr>
  <p:transition spd="slow">
    <p:fad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 Look Ahead: Possible 2021 Legislation</a:t>
            </a:r>
          </a:p>
        </p:txBody>
      </p:sp>
      <p:sp>
        <p:nvSpPr>
          <p:cNvPr id="3" name="Content Placeholder 2"/>
          <p:cNvSpPr>
            <a:spLocks noGrp="1"/>
          </p:cNvSpPr>
          <p:nvPr>
            <p:ph idx="1"/>
          </p:nvPr>
        </p:nvSpPr>
        <p:spPr/>
        <p:txBody>
          <a:bodyPr>
            <a:normAutofit fontScale="85000" lnSpcReduction="10000"/>
          </a:bodyPr>
          <a:lstStyle/>
          <a:p>
            <a:pPr marL="0" indent="0">
              <a:buNone/>
            </a:pPr>
            <a:r>
              <a:rPr lang="en-US"/>
              <a:t>REPTL has several proposals for 2021 that would affect execution of documents:</a:t>
            </a:r>
          </a:p>
          <a:p>
            <a:r>
              <a:rPr lang="en-US"/>
              <a:t>Providing or clarifying that unsworn declarations may be used for oaths of personal representatives and other probate and guardianship filings</a:t>
            </a:r>
          </a:p>
          <a:p>
            <a:r>
              <a:rPr lang="en-US"/>
              <a:t>Authorizing the approval of routine, uncontested probate applications by written submission</a:t>
            </a:r>
          </a:p>
          <a:p>
            <a:r>
              <a:rPr lang="en-US"/>
              <a:t>Providing or clarifying that durable powers of attorney and declarations of guardian may be signed and acknowledged electronically</a:t>
            </a:r>
          </a:p>
        </p:txBody>
      </p:sp>
    </p:spTree>
    <p:extLst>
      <p:ext uri="{BB962C8B-B14F-4D97-AF65-F5344CB8AC3E}">
        <p14:creationId xmlns:p14="http://schemas.microsoft.com/office/powerpoint/2010/main" val="316664225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 Look Ahead: Possible 2021 Legislation</a:t>
            </a:r>
          </a:p>
        </p:txBody>
      </p:sp>
      <p:sp>
        <p:nvSpPr>
          <p:cNvPr id="3" name="Content Placeholder 2"/>
          <p:cNvSpPr>
            <a:spLocks noGrp="1"/>
          </p:cNvSpPr>
          <p:nvPr>
            <p:ph idx="1"/>
          </p:nvPr>
        </p:nvSpPr>
        <p:spPr/>
        <p:txBody>
          <a:bodyPr>
            <a:normAutofit/>
          </a:bodyPr>
          <a:lstStyle/>
          <a:p>
            <a:r>
              <a:rPr lang="en-US"/>
              <a:t>Allowing durable powers of attorney, medical powers of attorney, directives to physicians, declarations of guardian, trust agreements and perhaps other documents to be signed in the traditional way (by "wet ink" signature) but acknowledged by a traditional notary via video conference</a:t>
            </a:r>
          </a:p>
        </p:txBody>
      </p:sp>
    </p:spTree>
    <p:extLst>
      <p:ext uri="{BB962C8B-B14F-4D97-AF65-F5344CB8AC3E}">
        <p14:creationId xmlns:p14="http://schemas.microsoft.com/office/powerpoint/2010/main" val="126501137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What About Remote or Electronic Signing of Wills?</a:t>
            </a:r>
          </a:p>
        </p:txBody>
      </p:sp>
      <p:sp>
        <p:nvSpPr>
          <p:cNvPr id="3" name="Content Placeholder 2"/>
          <p:cNvSpPr>
            <a:spLocks noGrp="1"/>
          </p:cNvSpPr>
          <p:nvPr>
            <p:ph idx="1"/>
          </p:nvPr>
        </p:nvSpPr>
        <p:spPr/>
        <p:txBody>
          <a:bodyPr>
            <a:normAutofit/>
          </a:bodyPr>
          <a:lstStyle/>
          <a:p>
            <a:r>
              <a:rPr lang="en-US"/>
              <a:t>REPTL also considered a proposal to allow witnessing of wills by video conference, either by adoption of the Uniform Electronic Wills Act or otherwise. However, many Council members have concerns and discussion continues.</a:t>
            </a:r>
          </a:p>
          <a:p>
            <a:r>
              <a:rPr lang="en-US"/>
              <a:t>REPTL may seek expedited approval from the state bar to address this issue after the regular approval process concludes this summer.</a:t>
            </a:r>
          </a:p>
        </p:txBody>
      </p:sp>
    </p:spTree>
    <p:extLst>
      <p:ext uri="{BB962C8B-B14F-4D97-AF65-F5344CB8AC3E}">
        <p14:creationId xmlns:p14="http://schemas.microsoft.com/office/powerpoint/2010/main" val="343958595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What About Remote or Electronic Signing of Wills?</a:t>
            </a:r>
          </a:p>
        </p:txBody>
      </p:sp>
      <p:sp>
        <p:nvSpPr>
          <p:cNvPr id="3" name="Content Placeholder 2"/>
          <p:cNvSpPr>
            <a:spLocks noGrp="1"/>
          </p:cNvSpPr>
          <p:nvPr>
            <p:ph idx="1"/>
          </p:nvPr>
        </p:nvSpPr>
        <p:spPr/>
        <p:txBody>
          <a:bodyPr>
            <a:normAutofit/>
          </a:bodyPr>
          <a:lstStyle/>
          <a:p>
            <a:r>
              <a:rPr lang="en-US"/>
              <a:t>In the 2019 legislative session, a version of the Uniform Electronic Wills Act was introduced and made it out of committee, but did not progress further. One issue then was that the Uniform Act was still in draft form. The Uniform Act has since been finalized by the Uniform Law Commission.</a:t>
            </a:r>
          </a:p>
          <a:p>
            <a:r>
              <a:rPr lang="en-US"/>
              <a:t>The Uniform Act will likely be reintroduced in the Texas legislature in the 2021 session (by someone).</a:t>
            </a:r>
          </a:p>
        </p:txBody>
      </p:sp>
    </p:spTree>
    <p:extLst>
      <p:ext uri="{BB962C8B-B14F-4D97-AF65-F5344CB8AC3E}">
        <p14:creationId xmlns:p14="http://schemas.microsoft.com/office/powerpoint/2010/main" val="17790750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COVID-19 and Social Distancing</a:t>
            </a:r>
          </a:p>
        </p:txBody>
      </p:sp>
      <p:sp>
        <p:nvSpPr>
          <p:cNvPr id="3" name="Content Placeholder 2"/>
          <p:cNvSpPr>
            <a:spLocks noGrp="1"/>
          </p:cNvSpPr>
          <p:nvPr>
            <p:ph idx="1"/>
          </p:nvPr>
        </p:nvSpPr>
        <p:spPr/>
        <p:txBody>
          <a:bodyPr>
            <a:normAutofit/>
          </a:bodyPr>
          <a:lstStyle/>
          <a:p>
            <a:r>
              <a:rPr lang="en-US"/>
              <a:t>Our clients still would like to execute estate planning documents.</a:t>
            </a:r>
          </a:p>
          <a:p>
            <a:r>
              <a:rPr lang="en-US"/>
              <a:t>The typical will signing ceremony for a married couple involves five people sitting around a table together:</a:t>
            </a:r>
          </a:p>
          <a:p>
            <a:pPr lvl="1"/>
            <a:r>
              <a:rPr lang="en-US"/>
              <a:t>The husband and wife,</a:t>
            </a:r>
          </a:p>
          <a:p>
            <a:pPr lvl="1"/>
            <a:r>
              <a:rPr lang="en-US"/>
              <a:t>Two unrelated witnesses, and</a:t>
            </a:r>
          </a:p>
          <a:p>
            <a:pPr lvl="1"/>
            <a:r>
              <a:rPr lang="en-US"/>
              <a:t>A notary</a:t>
            </a:r>
          </a:p>
          <a:p>
            <a:r>
              <a:rPr lang="en-US"/>
              <a:t>Yet “social distancing” and various governmental orders suggest we should avoid gatherings like this.</a:t>
            </a:r>
          </a:p>
          <a:p>
            <a:r>
              <a:rPr lang="en-US"/>
              <a:t>So how do we get documents executed?</a:t>
            </a:r>
            <a:endParaRPr lang="en-US">
              <a:solidFill>
                <a:schemeClr val="tx2"/>
              </a:solidFill>
            </a:endParaRPr>
          </a:p>
          <a:p>
            <a:pPr marL="0" indent="0">
              <a:buNone/>
            </a:pPr>
            <a:endParaRPr lang="en-US"/>
          </a:p>
        </p:txBody>
      </p:sp>
    </p:spTree>
    <p:extLst>
      <p:ext uri="{BB962C8B-B14F-4D97-AF65-F5344CB8AC3E}">
        <p14:creationId xmlns:p14="http://schemas.microsoft.com/office/powerpoint/2010/main" val="2268458863"/>
      </p:ext>
    </p:extLst>
  </p:cSld>
  <p:clrMapOvr>
    <a:masterClrMapping/>
  </p:clrMapOvr>
  <p:transition spd="slow">
    <p:push/>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t>Those Governmental Orders…</a:t>
            </a:r>
          </a:p>
        </p:txBody>
      </p:sp>
      <p:sp>
        <p:nvSpPr>
          <p:cNvPr id="3" name="Content Placeholder 2"/>
          <p:cNvSpPr>
            <a:spLocks noGrp="1"/>
          </p:cNvSpPr>
          <p:nvPr>
            <p:ph idx="1"/>
          </p:nvPr>
        </p:nvSpPr>
        <p:spPr/>
        <p:txBody>
          <a:bodyPr>
            <a:normAutofit/>
          </a:bodyPr>
          <a:lstStyle/>
          <a:p>
            <a:r>
              <a:rPr lang="en-US"/>
              <a:t>Most local shelter in place orders list legal services as essential businesses or services, but </a:t>
            </a:r>
            <a:r>
              <a:rPr lang="en-US" b="1"/>
              <a:t>only when necessary to assist in compliance with legally mandated activities</a:t>
            </a:r>
            <a:r>
              <a:rPr lang="en-US"/>
              <a:t>.</a:t>
            </a:r>
          </a:p>
          <a:p>
            <a:r>
              <a:rPr lang="en-US"/>
              <a:t>The Governor’s Executive Order GA-14 did not exempt legal services.</a:t>
            </a:r>
          </a:p>
          <a:p>
            <a:r>
              <a:rPr lang="en-US"/>
              <a:t>Neither did EO GA-16.  Nor EO GA-18.</a:t>
            </a:r>
          </a:p>
          <a:p>
            <a:pPr lvl="1"/>
            <a:r>
              <a:rPr lang="en-US"/>
              <a:t>But </a:t>
            </a:r>
            <a:r>
              <a:rPr lang="en-US" b="1"/>
              <a:t>any</a:t>
            </a:r>
            <a:r>
              <a:rPr lang="en-US"/>
              <a:t> services provided by an individual working alone in an office are authorized by the last order.</a:t>
            </a:r>
          </a:p>
          <a:p>
            <a:r>
              <a:rPr lang="en-US"/>
              <a:t>But the Supreme Court, through its Office of Court Administration, has issued a “Travel Authorization” for attorneys and staff.</a:t>
            </a:r>
          </a:p>
          <a:p>
            <a:pPr lvl="1"/>
            <a:r>
              <a:rPr lang="en-US"/>
              <a:t>We should still set a good example and practice social distancing to the extent possible.</a:t>
            </a:r>
          </a:p>
          <a:p>
            <a:pPr lvl="1"/>
            <a:r>
              <a:rPr lang="en-US"/>
              <a:t>But we have permission to meet with clients if necessary.</a:t>
            </a:r>
          </a:p>
        </p:txBody>
      </p:sp>
    </p:spTree>
    <p:extLst>
      <p:ext uri="{BB962C8B-B14F-4D97-AF65-F5344CB8AC3E}">
        <p14:creationId xmlns:p14="http://schemas.microsoft.com/office/powerpoint/2010/main" val="1629457822"/>
      </p:ext>
    </p:extLst>
  </p:cSld>
  <p:clrMapOvr>
    <a:masterClrMapping/>
  </p:clrMapOvr>
  <p:transition spd="slow">
    <p:push/>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Most Estate Planning Documents Can’t be Signed Electronically.</a:t>
            </a:r>
          </a:p>
        </p:txBody>
      </p:sp>
      <p:sp>
        <p:nvSpPr>
          <p:cNvPr id="3" name="Content Placeholder 2"/>
          <p:cNvSpPr>
            <a:spLocks noGrp="1"/>
          </p:cNvSpPr>
          <p:nvPr>
            <p:ph idx="1"/>
          </p:nvPr>
        </p:nvSpPr>
        <p:spPr/>
        <p:txBody>
          <a:bodyPr>
            <a:normAutofit/>
          </a:bodyPr>
          <a:lstStyle/>
          <a:p>
            <a:r>
              <a:rPr lang="en-US"/>
              <a:t>The Texas Uniform Electronic Transactions Act expressly excludes its application to wills.</a:t>
            </a:r>
          </a:p>
          <a:p>
            <a:r>
              <a:rPr lang="en-US"/>
              <a:t>Other documents must involve a “transaction” under TUETA.  Essential elements require that the “transaction:”</a:t>
            </a:r>
          </a:p>
          <a:p>
            <a:pPr lvl="1"/>
            <a:r>
              <a:rPr lang="en-US"/>
              <a:t>Relate to the conduct of “business, commercial, or governmental affairs”</a:t>
            </a:r>
          </a:p>
          <a:p>
            <a:pPr lvl="1"/>
            <a:r>
              <a:rPr lang="en-US"/>
              <a:t>Between two or more persons.</a:t>
            </a:r>
          </a:p>
          <a:p>
            <a:r>
              <a:rPr lang="en-US"/>
              <a:t>It’s arguable whether financial powers of attorney constitute a “transaction.”</a:t>
            </a:r>
          </a:p>
          <a:p>
            <a:r>
              <a:rPr lang="en-US"/>
              <a:t>Most medical directives would </a:t>
            </a:r>
            <a:r>
              <a:rPr lang="en-US" b="1"/>
              <a:t>not</a:t>
            </a:r>
            <a:r>
              <a:rPr lang="en-US"/>
              <a:t> constitute a “transaction,” but electronic execution is authorized by a separate statute in the Health &amp; Safety Code.</a:t>
            </a:r>
          </a:p>
        </p:txBody>
      </p:sp>
    </p:spTree>
    <p:extLst>
      <p:ext uri="{BB962C8B-B14F-4D97-AF65-F5344CB8AC3E}">
        <p14:creationId xmlns:p14="http://schemas.microsoft.com/office/powerpoint/2010/main" val="3284155486"/>
      </p:ext>
    </p:extLst>
  </p:cSld>
  <p:clrMapOvr>
    <a:masterClrMapping/>
  </p:clrMapOvr>
  <p:transition spd="slow">
    <p:push/>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a:t>Execution Requirements By Document</a:t>
            </a:r>
          </a:p>
        </p:txBody>
      </p:sp>
      <p:sp>
        <p:nvSpPr>
          <p:cNvPr id="2" name="Subtitle 1"/>
          <p:cNvSpPr>
            <a:spLocks noGrp="1"/>
          </p:cNvSpPr>
          <p:nvPr>
            <p:ph type="subTitle" idx="1"/>
          </p:nvPr>
        </p:nvSpPr>
        <p:spPr/>
        <p:txBody>
          <a:bodyPr/>
          <a:lstStyle/>
          <a:p>
            <a:endParaRPr lang="en-US"/>
          </a:p>
        </p:txBody>
      </p:sp>
    </p:spTree>
    <p:extLst>
      <p:ext uri="{BB962C8B-B14F-4D97-AF65-F5344CB8AC3E}">
        <p14:creationId xmlns:p14="http://schemas.microsoft.com/office/powerpoint/2010/main" val="2344329550"/>
      </p:ext>
    </p:ext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t>Trusts</a:t>
            </a:r>
          </a:p>
        </p:txBody>
      </p:sp>
      <p:sp>
        <p:nvSpPr>
          <p:cNvPr id="3" name="Content Placeholder 2"/>
          <p:cNvSpPr>
            <a:spLocks noGrp="1"/>
          </p:cNvSpPr>
          <p:nvPr>
            <p:ph idx="1"/>
          </p:nvPr>
        </p:nvSpPr>
        <p:spPr/>
        <p:txBody>
          <a:bodyPr>
            <a:normAutofit/>
          </a:bodyPr>
          <a:lstStyle/>
          <a:p>
            <a:r>
              <a:rPr lang="en-US"/>
              <a:t>Must be in writing and</a:t>
            </a:r>
          </a:p>
          <a:p>
            <a:r>
              <a:rPr lang="en-US"/>
              <a:t>Signed by the settlor or the settlor’s authorized agent.</a:t>
            </a:r>
          </a:p>
          <a:p>
            <a:r>
              <a:rPr lang="en-US"/>
              <a:t>No witnesses or notaries needed.</a:t>
            </a:r>
          </a:p>
          <a:p>
            <a:pPr lvl="1"/>
            <a:r>
              <a:rPr lang="en-US"/>
              <a:t>Execution by the trustee and acknowledgments before a notary are common (and preferred) but not required.</a:t>
            </a:r>
          </a:p>
        </p:txBody>
      </p:sp>
    </p:spTree>
    <p:extLst>
      <p:ext uri="{BB962C8B-B14F-4D97-AF65-F5344CB8AC3E}">
        <p14:creationId xmlns:p14="http://schemas.microsoft.com/office/powerpoint/2010/main" val="268710352"/>
      </p:ext>
    </p:extLst>
  </p:cSld>
  <p:clrMapOvr>
    <a:masterClrMapping/>
  </p:clrMapOvr>
  <p:transition spd="slow">
    <p:push/>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t>Attested Wills</a:t>
            </a:r>
          </a:p>
        </p:txBody>
      </p:sp>
      <p:sp>
        <p:nvSpPr>
          <p:cNvPr id="3" name="Content Placeholder 2"/>
          <p:cNvSpPr>
            <a:spLocks noGrp="1"/>
          </p:cNvSpPr>
          <p:nvPr>
            <p:ph idx="1"/>
          </p:nvPr>
        </p:nvSpPr>
        <p:spPr/>
        <p:txBody>
          <a:bodyPr>
            <a:normAutofit/>
          </a:bodyPr>
          <a:lstStyle/>
          <a:p>
            <a:r>
              <a:rPr lang="en-US"/>
              <a:t>Most common type of will is an attested will with two witnesses.</a:t>
            </a:r>
          </a:p>
          <a:p>
            <a:pPr lvl="1"/>
            <a:r>
              <a:rPr lang="en-US"/>
              <a:t>The testator need not sign in the presence of the witnesses.</a:t>
            </a:r>
          </a:p>
          <a:p>
            <a:pPr lvl="1"/>
            <a:r>
              <a:rPr lang="en-US"/>
              <a:t>The witnesses need not sign in each other’s presence.</a:t>
            </a:r>
          </a:p>
          <a:p>
            <a:pPr lvl="1"/>
            <a:r>
              <a:rPr lang="en-US"/>
              <a:t>But each witness must sign in the “conscious presence” of the testator.</a:t>
            </a:r>
          </a:p>
          <a:p>
            <a:r>
              <a:rPr lang="en-US"/>
              <a:t>What does “conscious presence” mean?</a:t>
            </a:r>
          </a:p>
          <a:p>
            <a:pPr lvl="1"/>
            <a:r>
              <a:rPr lang="en-US"/>
              <a:t>More liberal than the “line of sight” test.</a:t>
            </a:r>
          </a:p>
          <a:p>
            <a:pPr lvl="1"/>
            <a:r>
              <a:rPr lang="en-US"/>
              <a:t>The testator must either actually see each witness sign, or must be able to do so with only a “slight physical exertion.”</a:t>
            </a:r>
          </a:p>
          <a:p>
            <a:pPr lvl="1"/>
            <a:r>
              <a:rPr lang="en-US"/>
              <a:t>If the witnesses are in a separate conference room and the testator would have to get up out of his or her chair to see them, that’s not “conscious presence.”</a:t>
            </a:r>
          </a:p>
          <a:p>
            <a:r>
              <a:rPr lang="en-US"/>
              <a:t>Note that no notary is needed for a valid attested will.</a:t>
            </a:r>
          </a:p>
        </p:txBody>
      </p:sp>
    </p:spTree>
    <p:extLst>
      <p:ext uri="{BB962C8B-B14F-4D97-AF65-F5344CB8AC3E}">
        <p14:creationId xmlns:p14="http://schemas.microsoft.com/office/powerpoint/2010/main" val="3316561493"/>
      </p:ext>
    </p:extLst>
  </p:cSld>
  <p:clrMapOvr>
    <a:masterClrMapping/>
  </p:clrMapOvr>
  <p:transition spd="slow">
    <p:push/>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Uigh" typeface="Microsoft Uighur"/>
        <a:font script="Beng" typeface="Vrinda"/>
        <a:font script="Thai" typeface="Cordia New"/>
        <a:font script="Mlym" typeface="Kartika"/>
        <a:font script="Yiii" typeface="Microsoft Yi Baiti"/>
        <a:font script="Cher" typeface="Plantagenet Cherokee"/>
        <a:font script="Orya" typeface="Kalinga"/>
        <a:font script="Geor" typeface="Sylfaen"/>
        <a:font script="Gujr" typeface="Shruti"/>
        <a:font script="Viet" typeface="Arial"/>
        <a:font script="Arab" typeface="Arial"/>
        <a:font script="Hebr" typeface="Arial"/>
        <a:font script="Telu" typeface="Gautami"/>
        <a:font script="Ethi" typeface="Nyala"/>
        <a:font script="Jpan" typeface="ＭＳ Ｐゴシック"/>
        <a:font script="Sinh" typeface="Iskoola Pota"/>
        <a:font script="Taml" typeface="Latha"/>
        <a:font script="Deva" typeface="Mangal"/>
        <a:font script="Knda" typeface="Tunga"/>
        <a:font script="Tibt" typeface="Microsoft Himalaya"/>
        <a:font script="Khmr" typeface="DaunPenh"/>
        <a:font script="Hant" typeface="微軟正黑體"/>
        <a:font script="Laoo" typeface="DokChampa"/>
        <a:font script="Mong" typeface="Mongolian Baiti"/>
        <a:font script="Hans" typeface="方正舒体"/>
        <a:font script="Guru" typeface="Raavi"/>
        <a:font script="Thaa" typeface="MV Boli"/>
        <a:font script="Cans" typeface="Euphemia"/>
        <a:font script="Hang" typeface="돋움"/>
        <a:font script="Syrc" typeface="Estrangelo Edessa"/>
      </a:majorFont>
      <a:minorFont>
        <a:latin typeface="Arial"/>
        <a:ea typeface=""/>
        <a:cs typeface=""/>
        <a:font script="Uigh" typeface="Microsoft Uighur"/>
        <a:font script="Beng" typeface="Vrinda"/>
        <a:font script="Thai" typeface="Cordia New"/>
        <a:font script="Mlym" typeface="Kartika"/>
        <a:font script="Yiii" typeface="Microsoft Yi Baiti"/>
        <a:font script="Cher" typeface="Plantagenet Cherokee"/>
        <a:font script="Orya" typeface="Kalinga"/>
        <a:font script="Geor" typeface="Sylfaen"/>
        <a:font script="Gujr" typeface="Shruti"/>
        <a:font script="Viet" typeface="Arial"/>
        <a:font script="Arab" typeface="Arial"/>
        <a:font script="Hebr" typeface="Arial"/>
        <a:font script="Telu" typeface="Gautami"/>
        <a:font script="Ethi" typeface="Nyala"/>
        <a:font script="Jpan" typeface="ＭＳ Ｐゴシック"/>
        <a:font script="Sinh" typeface="Iskoola Pota"/>
        <a:font script="Taml" typeface="Latha"/>
        <a:font script="Deva" typeface="Mangal"/>
        <a:font script="Knda" typeface="Tunga"/>
        <a:font script="Tibt" typeface="Microsoft Himalaya"/>
        <a:font script="Khmr" typeface="DaunPenh"/>
        <a:font script="Hant" typeface="微軟正黑體"/>
        <a:font script="Laoo" typeface="DokChampa"/>
        <a:font script="Mong" typeface="Mongolian Baiti"/>
        <a:font script="Hans" typeface="方正舒体"/>
        <a:font script="Guru" typeface="Raavi"/>
        <a:font script="Thaa" typeface="MV Boli"/>
        <a:font script="Cans" typeface="Euphemia"/>
        <a:font script="Hang" typeface="돋움"/>
        <a:font script="Syrc" typeface="Estrangelo Edessa"/>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tileRect/>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tileRect/>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tileRect/>
        </a:gradFill>
        <a:blipFill rotWithShape="1">
          <a:blip xmlns:r="http://schemas.openxmlformats.org/officeDocument/2006/relationships" r:embed="rId1">
            <a:duotone>
              <a:schemeClr val="phClr">
                <a:shade val="55000"/>
              </a:schemeClr>
              <a:schemeClr val="phClr">
                <a:tint val="97000"/>
                <a:satMod val="95000"/>
              </a:schemeClr>
            </a:duotone>
          </a:blip>
          <a:srcRect/>
          <a:tile tx="0" ty="0" sx="70000" sy="70000" flip="none" algn="tl"/>
        </a:blipFill>
      </a:bgFillStyleLst>
    </a:fmtScheme>
  </a:themeElements>
  <a:objectDefaults/>
  <a:extraClrSchemeLst/>
</a:theme>
</file>

<file path=ppt/theme/theme2.xml><?xml version="1.0" encoding="utf-8"?>
<a:theme xmlns:a="http://schemas.openxmlformats.org/drawingml/2006/main" name="TK 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Uigh" typeface="Microsoft Uighur"/>
        <a:font script="Beng" typeface="Vrinda"/>
        <a:font script="Thai" typeface="Angsana New"/>
        <a:font script="Mlym" typeface="Kartika"/>
        <a:font script="Yiii" typeface="Microsoft Yi Baiti"/>
        <a:font script="Cher" typeface="Plantagenet Cherokee"/>
        <a:font script="Orya" typeface="Kalinga"/>
        <a:font script="Geor" typeface="Sylfaen"/>
        <a:font script="Gujr" typeface="Shruti"/>
        <a:font script="Viet" typeface="Times New Roman"/>
        <a:font script="Arab" typeface="Times New Roman"/>
        <a:font script="Hebr" typeface="Times New Roman"/>
        <a:font script="Telu" typeface="Gautami"/>
        <a:font script="Ethi" typeface="Nyala"/>
        <a:font script="Jpan" typeface="ＭＳ Ｐゴシック"/>
        <a:font script="Sinh" typeface="Iskoola Pota"/>
        <a:font script="Taml" typeface="Latha"/>
        <a:font script="Deva" typeface="Mangal"/>
        <a:font script="Knda" typeface="Tunga"/>
        <a:font script="Tibt" typeface="Microsoft Himalaya"/>
        <a:font script="Khmr" typeface="MoolBoran"/>
        <a:font script="Hant" typeface="新細明體"/>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ajorFont>
      <a:minorFont>
        <a:latin typeface="Calibri"/>
        <a:ea typeface=""/>
        <a:cs typeface=""/>
        <a:font script="Uigh" typeface="Microsoft Uighur"/>
        <a:font script="Beng" typeface="Vrinda"/>
        <a:font script="Thai" typeface="Cordia New"/>
        <a:font script="Mlym" typeface="Kartika"/>
        <a:font script="Yiii" typeface="Microsoft Yi Baiti"/>
        <a:font script="Cher" typeface="Plantagenet Cherokee"/>
        <a:font script="Orya" typeface="Kalinga"/>
        <a:font script="Geor" typeface="Sylfaen"/>
        <a:font script="Gujr" typeface="Shruti"/>
        <a:font script="Viet" typeface="Arial"/>
        <a:font script="Arab" typeface="Arial"/>
        <a:font script="Hebr" typeface="Arial"/>
        <a:font script="Telu" typeface="Gautami"/>
        <a:font script="Ethi" typeface="Nyala"/>
        <a:font script="Jpan" typeface="ＭＳ Ｐゴシック"/>
        <a:font script="Sinh" typeface="Iskoola Pota"/>
        <a:font script="Taml" typeface="Latha"/>
        <a:font script="Deva" typeface="Mangal"/>
        <a:font script="Knda" typeface="Tunga"/>
        <a:font script="Tibt" typeface="Microsoft Himalaya"/>
        <a:font script="Khmr" typeface="DaunPenh"/>
        <a:font script="Hant" typeface="新細明體"/>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Uigh" typeface="Microsoft Uighur"/>
        <a:font script="Beng" typeface="Vrinda"/>
        <a:font script="Thai" typeface="Angsana New"/>
        <a:font script="Mlym" typeface="Kartika"/>
        <a:font script="Yiii" typeface="Microsoft Yi Baiti"/>
        <a:font script="Cher" typeface="Plantagenet Cherokee"/>
        <a:font script="Orya" typeface="Kalinga"/>
        <a:font script="Geor" typeface="Sylfaen"/>
        <a:font script="Gujr" typeface="Shruti"/>
        <a:font script="Viet" typeface="Times New Roman"/>
        <a:font script="Arab" typeface="Times New Roman"/>
        <a:font script="Hebr" typeface="Times New Roman"/>
        <a:font script="Telu" typeface="Gautami"/>
        <a:font script="Ethi" typeface="Nyala"/>
        <a:font script="Jpan" typeface="ＭＳ Ｐゴシック"/>
        <a:font script="Sinh" typeface="Iskoola Pota"/>
        <a:font script="Taml" typeface="Latha"/>
        <a:font script="Deva" typeface="Mangal"/>
        <a:font script="Knda" typeface="Tunga"/>
        <a:font script="Tibt" typeface="Microsoft Himalaya"/>
        <a:font script="Khmr" typeface="MoolBoran"/>
        <a:font script="Hant" typeface="新細明體"/>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ajorFont>
      <a:minorFont>
        <a:latin typeface="Calibri"/>
        <a:ea typeface=""/>
        <a:cs typeface=""/>
        <a:font script="Uigh" typeface="Microsoft Uighur"/>
        <a:font script="Beng" typeface="Vrinda"/>
        <a:font script="Thai" typeface="Cordia New"/>
        <a:font script="Mlym" typeface="Kartika"/>
        <a:font script="Yiii" typeface="Microsoft Yi Baiti"/>
        <a:font script="Cher" typeface="Plantagenet Cherokee"/>
        <a:font script="Orya" typeface="Kalinga"/>
        <a:font script="Geor" typeface="Sylfaen"/>
        <a:font script="Gujr" typeface="Shruti"/>
        <a:font script="Viet" typeface="Arial"/>
        <a:font script="Arab" typeface="Arial"/>
        <a:font script="Hebr" typeface="Arial"/>
        <a:font script="Telu" typeface="Gautami"/>
        <a:font script="Ethi" typeface="Nyala"/>
        <a:font script="Jpan" typeface="ＭＳ Ｐゴシック"/>
        <a:font script="Sinh" typeface="Iskoola Pota"/>
        <a:font script="Taml" typeface="Latha"/>
        <a:font script="Deva" typeface="Mangal"/>
        <a:font script="Knda" typeface="Tunga"/>
        <a:font script="Tibt" typeface="Microsoft Himalaya"/>
        <a:font script="Khmr" typeface="DaunPenh"/>
        <a:font script="Hant" typeface="新細明體"/>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Uigh" typeface="Microsoft Uighur"/>
        <a:font script="Beng" typeface="Vrinda"/>
        <a:font script="Thai" typeface="Angsana New"/>
        <a:font script="Mlym" typeface="Kartika"/>
        <a:font script="Yiii" typeface="Microsoft Yi Baiti"/>
        <a:font script="Cher" typeface="Plantagenet Cherokee"/>
        <a:font script="Orya" typeface="Kalinga"/>
        <a:font script="Geor" typeface="Sylfaen"/>
        <a:font script="Gujr" typeface="Shruti"/>
        <a:font script="Viet" typeface="Times New Roman"/>
        <a:font script="Arab" typeface="Times New Roman"/>
        <a:font script="Hebr" typeface="Times New Roman"/>
        <a:font script="Telu" typeface="Gautami"/>
        <a:font script="Ethi" typeface="Nyala"/>
        <a:font script="Jpan" typeface="ＭＳ Ｐゴシック"/>
        <a:font script="Sinh" typeface="Iskoola Pota"/>
        <a:font script="Taml" typeface="Latha"/>
        <a:font script="Deva" typeface="Mangal"/>
        <a:font script="Knda" typeface="Tunga"/>
        <a:font script="Tibt" typeface="Microsoft Himalaya"/>
        <a:font script="Khmr" typeface="MoolBoran"/>
        <a:font script="Hant" typeface="新細明體"/>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ajorFont>
      <a:minorFont>
        <a:latin typeface="Calibri"/>
        <a:ea typeface=""/>
        <a:cs typeface=""/>
        <a:font script="Uigh" typeface="Microsoft Uighur"/>
        <a:font script="Beng" typeface="Vrinda"/>
        <a:font script="Thai" typeface="Cordia New"/>
        <a:font script="Mlym" typeface="Kartika"/>
        <a:font script="Yiii" typeface="Microsoft Yi Baiti"/>
        <a:font script="Cher" typeface="Plantagenet Cherokee"/>
        <a:font script="Orya" typeface="Kalinga"/>
        <a:font script="Geor" typeface="Sylfaen"/>
        <a:font script="Gujr" typeface="Shruti"/>
        <a:font script="Viet" typeface="Arial"/>
        <a:font script="Arab" typeface="Arial"/>
        <a:font script="Hebr" typeface="Arial"/>
        <a:font script="Telu" typeface="Gautami"/>
        <a:font script="Ethi" typeface="Nyala"/>
        <a:font script="Jpan" typeface="ＭＳ Ｐゴシック"/>
        <a:font script="Sinh" typeface="Iskoola Pota"/>
        <a:font script="Taml" typeface="Latha"/>
        <a:font script="Deva" typeface="Mangal"/>
        <a:font script="Knda" typeface="Tunga"/>
        <a:font script="Tibt" typeface="Microsoft Himalaya"/>
        <a:font script="Khmr" typeface="DaunPenh"/>
        <a:font script="Hant" typeface="新細明體"/>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2819</Words>
  <Application>Microsoft Office PowerPoint</Application>
  <PresentationFormat>Widescreen</PresentationFormat>
  <Paragraphs>207</Paragraphs>
  <Slides>39</Slides>
  <Notes>20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39</vt:i4>
      </vt:variant>
    </vt:vector>
  </HeadingPairs>
  <TitlesOfParts>
    <vt:vector size="45" baseType="lpstr">
      <vt:lpstr>Arial</vt:lpstr>
      <vt:lpstr>Calibri</vt:lpstr>
      <vt:lpstr>Century Gothic</vt:lpstr>
      <vt:lpstr>Symbol</vt:lpstr>
      <vt:lpstr>Clarity</vt:lpstr>
      <vt:lpstr>TK Theme1</vt:lpstr>
      <vt:lpstr>PowerPoint Presentation</vt:lpstr>
      <vt:lpstr>Preliminaries</vt:lpstr>
      <vt:lpstr>Why Are We Here?</vt:lpstr>
      <vt:lpstr>COVID-19 and Social Distancing</vt:lpstr>
      <vt:lpstr>Those Governmental Orders…</vt:lpstr>
      <vt:lpstr>Most Estate Planning Documents Can’t be Signed Electronically.</vt:lpstr>
      <vt:lpstr>Execution Requirements By Document</vt:lpstr>
      <vt:lpstr>Trusts</vt:lpstr>
      <vt:lpstr>Attested Wills</vt:lpstr>
      <vt:lpstr>Holographic Wills</vt:lpstr>
      <vt:lpstr>Self-Proving Affidavits</vt:lpstr>
      <vt:lpstr>Sample Will Forms</vt:lpstr>
      <vt:lpstr>What’s The Bare Minimum for Holographic Will? (per Eric)</vt:lpstr>
      <vt:lpstr>What Has Eric (Intentionally) Left Out?</vt:lpstr>
      <vt:lpstr>What’s The Bare Minimum for Holographic Will? (per Eric)</vt:lpstr>
      <vt:lpstr>What’s The Bare Minimum for Holographic Will? (per Eric)</vt:lpstr>
      <vt:lpstr>“Pourover” Holographic Wills</vt:lpstr>
      <vt:lpstr>Bare Minimum for “Pourover” Holographic Will (per Eric)</vt:lpstr>
      <vt:lpstr>Financial Powers of Attorney</vt:lpstr>
      <vt:lpstr>Advance Medical Directives</vt:lpstr>
      <vt:lpstr>Remote Notarization</vt:lpstr>
      <vt:lpstr>April 8th Suspension Order</vt:lpstr>
      <vt:lpstr>Documents Covered by Suspension Order</vt:lpstr>
      <vt:lpstr>Remote Notarization Procedure</vt:lpstr>
      <vt:lpstr>Some Comments on Remote Notarization</vt:lpstr>
      <vt:lpstr>Modification of Affidavits, Acknowledgements, and Oaths</vt:lpstr>
      <vt:lpstr>Why Doesn’t the Governor’s Order Address Witnessing?</vt:lpstr>
      <vt:lpstr>Why Doesn’t the Governor’s Order Address Witnessing?</vt:lpstr>
      <vt:lpstr>Why Doesn’t the Governor’s Order Address Witnessing?</vt:lpstr>
      <vt:lpstr>Remote Notarization of Real Estate Documents</vt:lpstr>
      <vt:lpstr>Execution Protocols</vt:lpstr>
      <vt:lpstr>I’m a Lawyer, NOT a Doctor!</vt:lpstr>
      <vt:lpstr>DSHS Guidance (cont’d.)</vt:lpstr>
      <vt:lpstr>Let’s Be Careful Out There!</vt:lpstr>
      <vt:lpstr>PowerPoint Presentation</vt:lpstr>
      <vt:lpstr>A Look Ahead: Possible 2021 Legislation</vt:lpstr>
      <vt:lpstr>A Look Ahead: Possible 2021 Legislation</vt:lpstr>
      <vt:lpstr>What About Remote or Electronic Signing of Wills?</vt:lpstr>
      <vt:lpstr>What About Remote or Electronic Signing of Wills?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cp:lastPrinted>2020-05-08T13:03:49Z</cp:lastPrinted>
  <dcterms:created xsi:type="dcterms:W3CDTF">2020-05-08T13:03:49Z</dcterms:created>
  <dcterms:modified xsi:type="dcterms:W3CDTF">2020-05-11T14:26:39Z</dcterms:modified>
</cp:coreProperties>
</file>